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4" r:id="rId2"/>
    <p:sldMasterId id="2147483704" r:id="rId3"/>
    <p:sldMasterId id="2147483666" r:id="rId4"/>
    <p:sldMasterId id="2147483701" r:id="rId5"/>
  </p:sldMasterIdLst>
  <p:notesMasterIdLst>
    <p:notesMasterId r:id="rId42"/>
  </p:notesMasterIdLst>
  <p:sldIdLst>
    <p:sldId id="259" r:id="rId6"/>
    <p:sldId id="345" r:id="rId7"/>
    <p:sldId id="290" r:id="rId8"/>
    <p:sldId id="360" r:id="rId9"/>
    <p:sldId id="306" r:id="rId10"/>
    <p:sldId id="312" r:id="rId11"/>
    <p:sldId id="307" r:id="rId12"/>
    <p:sldId id="361" r:id="rId13"/>
    <p:sldId id="321" r:id="rId14"/>
    <p:sldId id="324" r:id="rId15"/>
    <p:sldId id="347" r:id="rId16"/>
    <p:sldId id="319" r:id="rId17"/>
    <p:sldId id="358" r:id="rId18"/>
    <p:sldId id="362" r:id="rId19"/>
    <p:sldId id="336" r:id="rId20"/>
    <p:sldId id="314" r:id="rId21"/>
    <p:sldId id="316" r:id="rId22"/>
    <p:sldId id="318" r:id="rId23"/>
    <p:sldId id="359" r:id="rId24"/>
    <p:sldId id="363" r:id="rId25"/>
    <p:sldId id="326" r:id="rId26"/>
    <p:sldId id="334" r:id="rId27"/>
    <p:sldId id="352" r:id="rId28"/>
    <p:sldId id="329" r:id="rId29"/>
    <p:sldId id="323" r:id="rId30"/>
    <p:sldId id="328" r:id="rId31"/>
    <p:sldId id="341" r:id="rId32"/>
    <p:sldId id="335" r:id="rId33"/>
    <p:sldId id="340" r:id="rId34"/>
    <p:sldId id="364" r:id="rId35"/>
    <p:sldId id="355" r:id="rId36"/>
    <p:sldId id="339" r:id="rId37"/>
    <p:sldId id="356" r:id="rId38"/>
    <p:sldId id="357" r:id="rId39"/>
    <p:sldId id="354" r:id="rId40"/>
    <p:sldId id="300" r:id="rId41"/>
  </p:sldIdLst>
  <p:sldSz cx="12192000" cy="6858000"/>
  <p:notesSz cx="6858000" cy="9144000"/>
  <p:embeddedFontLst>
    <p:embeddedFont>
      <p:font typeface="Advert" panose="020B0604020202020204" charset="0"/>
      <p:regular r:id="rId43"/>
    </p:embeddedFont>
    <p:embeddedFont>
      <p:font typeface="Advert Light" charset="0"/>
      <p:regular r:id="rId44"/>
    </p:embeddedFont>
    <p:embeddedFont>
      <p:font typeface="Calibri Light" panose="020F0302020204030204" pitchFamily="34" charset="0"/>
      <p:regular r:id="rId45"/>
      <p:italic r:id="rId46"/>
    </p:embeddedFont>
    <p:embeddedFont>
      <p:font typeface="Calibri" panose="020F0502020204030204" pitchFamily="34" charset="0"/>
      <p:regular r:id="rId47"/>
      <p:bold r:id="rId48"/>
      <p:italic r:id="rId49"/>
      <p:boldItalic r:id="rId50"/>
    </p:embeddedFont>
  </p:embeddedFontLst>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3" pos="7378" userDrawn="1">
          <p15:clr>
            <a:srgbClr val="A4A3A4"/>
          </p15:clr>
        </p15:guide>
        <p15:guide id="4" orient="horz" pos="73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FAC"/>
    <a:srgbClr val="E5EFF7"/>
    <a:srgbClr val="CCDFEE"/>
    <a:srgbClr val="99BFDE"/>
    <a:srgbClr val="C1A60C"/>
    <a:srgbClr val="94807A"/>
    <a:srgbClr val="FDC512"/>
    <a:srgbClr val="49A22C"/>
    <a:srgbClr val="86C2EB"/>
    <a:srgbClr val="5123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09" autoAdjust="0"/>
    <p:restoredTop sz="87309" autoAdjust="0"/>
  </p:normalViewPr>
  <p:slideViewPr>
    <p:cSldViewPr snapToGrid="0" showGuides="1">
      <p:cViewPr varScale="1">
        <p:scale>
          <a:sx n="70" d="100"/>
          <a:sy n="70" d="100"/>
        </p:scale>
        <p:origin x="677" y="62"/>
      </p:cViewPr>
      <p:guideLst>
        <p:guide pos="7378"/>
        <p:guide orient="horz" pos="731"/>
      </p:guideLst>
    </p:cSldViewPr>
  </p:slideViewPr>
  <p:outlineViewPr>
    <p:cViewPr>
      <p:scale>
        <a:sx n="33" d="100"/>
        <a:sy n="33" d="100"/>
      </p:scale>
      <p:origin x="0" y="-6042"/>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102" d="100"/>
          <a:sy n="102" d="100"/>
        </p:scale>
        <p:origin x="2478"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font" Target="fonts/font3.fntdata"/><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7.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2.fntdata"/><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3.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smtClean="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E20B278E-1407-4256-BB9E-9F5439F7B517}" type="datetimeFigureOut">
              <a:rPr lang="de-DE"/>
              <a:pPr>
                <a:defRPr/>
              </a:pPr>
              <a:t>05.03.2020</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smtClean="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smtClean="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3ADFB03-6C12-43E8-A179-1AD99439F8CA}" type="slidenum">
              <a:rPr lang="de-DE"/>
              <a:pPr>
                <a:defRPr/>
              </a:pPr>
              <a:t>‹Nr.›</a:t>
            </a:fld>
            <a:endParaRPr lang="de-DE"/>
          </a:p>
        </p:txBody>
      </p:sp>
    </p:spTree>
    <p:extLst>
      <p:ext uri="{BB962C8B-B14F-4D97-AF65-F5344CB8AC3E}">
        <p14:creationId xmlns:p14="http://schemas.microsoft.com/office/powerpoint/2010/main" val="213187230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dirty="0" smtClean="0"/>
          </a:p>
        </p:txBody>
      </p:sp>
      <p:sp>
        <p:nvSpPr>
          <p:cNvPr id="4100"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4FACE23-6944-466B-9C61-2AB1FAD79F29}" type="slidenum">
              <a:rPr lang="de-DE" altLang="de-DE"/>
              <a:pPr fontAlgn="base">
                <a:spcBef>
                  <a:spcPct val="0"/>
                </a:spcBef>
                <a:spcAft>
                  <a:spcPct val="0"/>
                </a:spcAft>
              </a:pPr>
              <a:t>1</a:t>
            </a:fld>
            <a:endParaRPr lang="de-DE" altLang="de-DE"/>
          </a:p>
        </p:txBody>
      </p:sp>
    </p:spTree>
    <p:extLst>
      <p:ext uri="{BB962C8B-B14F-4D97-AF65-F5344CB8AC3E}">
        <p14:creationId xmlns:p14="http://schemas.microsoft.com/office/powerpoint/2010/main" val="3371756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3</a:t>
            </a:fld>
            <a:endParaRPr lang="de-DE"/>
          </a:p>
        </p:txBody>
      </p:sp>
    </p:spTree>
    <p:extLst>
      <p:ext uri="{BB962C8B-B14F-4D97-AF65-F5344CB8AC3E}">
        <p14:creationId xmlns:p14="http://schemas.microsoft.com/office/powerpoint/2010/main" val="621104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5</a:t>
            </a:fld>
            <a:endParaRPr lang="de-DE"/>
          </a:p>
        </p:txBody>
      </p:sp>
    </p:spTree>
    <p:extLst>
      <p:ext uri="{BB962C8B-B14F-4D97-AF65-F5344CB8AC3E}">
        <p14:creationId xmlns:p14="http://schemas.microsoft.com/office/powerpoint/2010/main" val="2817307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6</a:t>
            </a:fld>
            <a:endParaRPr lang="de-DE"/>
          </a:p>
        </p:txBody>
      </p:sp>
    </p:spTree>
    <p:extLst>
      <p:ext uri="{BB962C8B-B14F-4D97-AF65-F5344CB8AC3E}">
        <p14:creationId xmlns:p14="http://schemas.microsoft.com/office/powerpoint/2010/main" val="3886797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7</a:t>
            </a:fld>
            <a:endParaRPr lang="de-DE"/>
          </a:p>
        </p:txBody>
      </p:sp>
    </p:spTree>
    <p:extLst>
      <p:ext uri="{BB962C8B-B14F-4D97-AF65-F5344CB8AC3E}">
        <p14:creationId xmlns:p14="http://schemas.microsoft.com/office/powerpoint/2010/main" val="451229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8</a:t>
            </a:fld>
            <a:endParaRPr lang="de-DE"/>
          </a:p>
        </p:txBody>
      </p:sp>
    </p:spTree>
    <p:extLst>
      <p:ext uri="{BB962C8B-B14F-4D97-AF65-F5344CB8AC3E}">
        <p14:creationId xmlns:p14="http://schemas.microsoft.com/office/powerpoint/2010/main" val="1127813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9</a:t>
            </a:fld>
            <a:endParaRPr lang="de-DE"/>
          </a:p>
        </p:txBody>
      </p:sp>
    </p:spTree>
    <p:extLst>
      <p:ext uri="{BB962C8B-B14F-4D97-AF65-F5344CB8AC3E}">
        <p14:creationId xmlns:p14="http://schemas.microsoft.com/office/powerpoint/2010/main" val="452760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10</a:t>
            </a:fld>
            <a:endParaRPr lang="de-DE"/>
          </a:p>
        </p:txBody>
      </p:sp>
    </p:spTree>
    <p:extLst>
      <p:ext uri="{BB962C8B-B14F-4D97-AF65-F5344CB8AC3E}">
        <p14:creationId xmlns:p14="http://schemas.microsoft.com/office/powerpoint/2010/main" val="2049660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11</a:t>
            </a:fld>
            <a:endParaRPr lang="de-DE"/>
          </a:p>
        </p:txBody>
      </p:sp>
    </p:spTree>
    <p:extLst>
      <p:ext uri="{BB962C8B-B14F-4D97-AF65-F5344CB8AC3E}">
        <p14:creationId xmlns:p14="http://schemas.microsoft.com/office/powerpoint/2010/main" val="1420548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12</a:t>
            </a:fld>
            <a:endParaRPr lang="de-DE"/>
          </a:p>
        </p:txBody>
      </p:sp>
    </p:spTree>
    <p:extLst>
      <p:ext uri="{BB962C8B-B14F-4D97-AF65-F5344CB8AC3E}">
        <p14:creationId xmlns:p14="http://schemas.microsoft.com/office/powerpoint/2010/main" val="3148109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13</a:t>
            </a:fld>
            <a:endParaRPr lang="de-DE"/>
          </a:p>
        </p:txBody>
      </p:sp>
    </p:spTree>
    <p:extLst>
      <p:ext uri="{BB962C8B-B14F-4D97-AF65-F5344CB8AC3E}">
        <p14:creationId xmlns:p14="http://schemas.microsoft.com/office/powerpoint/2010/main" val="1203456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14</a:t>
            </a:fld>
            <a:endParaRPr lang="de-DE"/>
          </a:p>
        </p:txBody>
      </p:sp>
    </p:spTree>
    <p:extLst>
      <p:ext uri="{BB962C8B-B14F-4D97-AF65-F5344CB8AC3E}">
        <p14:creationId xmlns:p14="http://schemas.microsoft.com/office/powerpoint/2010/main" val="2148362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indent="-171450" algn="l" defTabSz="914400" rtl="0" eaLnBrk="1" fontAlgn="base" latinLnBrk="0" hangingPunct="1">
              <a:lnSpc>
                <a:spcPct val="100000"/>
              </a:lnSpc>
              <a:spcBef>
                <a:spcPct val="30000"/>
              </a:spcBef>
              <a:spcAft>
                <a:spcPct val="0"/>
              </a:spcAft>
              <a:buClrTx/>
              <a:buSzTx/>
              <a:buFontTx/>
              <a:buChar char="-"/>
              <a:tabLst/>
              <a:defRPr/>
            </a:pPr>
            <a:r>
              <a:rPr lang="de-DE" sz="1200" kern="1200" dirty="0" smtClean="0">
                <a:solidFill>
                  <a:schemeClr val="tx1"/>
                </a:solidFill>
                <a:effectLst/>
                <a:latin typeface="+mn-lt"/>
                <a:ea typeface="+mn-ea"/>
                <a:cs typeface="+mn-cs"/>
              </a:rPr>
              <a:t>80 Prozent der Beschäftigten in der Bekleidungsindustrie sind Frauen und 40 Prozent der Exporteinnahmen des Landes werden durch die Bekleidungsindustrie generiert</a:t>
            </a:r>
            <a:endParaRPr lang="de-DE" dirty="0" smtClean="0"/>
          </a:p>
          <a:p>
            <a:pPr marL="171450" marR="0" indent="-171450" algn="l" defTabSz="914400" rtl="0" eaLnBrk="1" fontAlgn="base" latinLnBrk="0" hangingPunct="1">
              <a:lnSpc>
                <a:spcPct val="100000"/>
              </a:lnSpc>
              <a:spcBef>
                <a:spcPct val="30000"/>
              </a:spcBef>
              <a:spcAft>
                <a:spcPct val="0"/>
              </a:spcAft>
              <a:buClrTx/>
              <a:buSzTx/>
              <a:buFontTx/>
              <a:buChar char="-"/>
              <a:tabLst/>
              <a:defRPr/>
            </a:pPr>
            <a:r>
              <a:rPr lang="de-DE" dirty="0" smtClean="0"/>
              <a:t>Die Befragung wurde von</a:t>
            </a:r>
            <a:r>
              <a:rPr lang="de-DE" baseline="0" dirty="0" smtClean="0"/>
              <a:t> </a:t>
            </a:r>
            <a:r>
              <a:rPr lang="de-DE" dirty="0" smtClean="0"/>
              <a:t>der Arbeiter*</a:t>
            </a:r>
            <a:r>
              <a:rPr lang="de-DE" dirty="0" err="1" smtClean="0"/>
              <a:t>innenorganisation</a:t>
            </a:r>
            <a:r>
              <a:rPr lang="de-DE" dirty="0" smtClean="0"/>
              <a:t> </a:t>
            </a:r>
            <a:r>
              <a:rPr lang="de-DE" dirty="0" err="1" smtClean="0"/>
              <a:t>Shramabhimani</a:t>
            </a:r>
            <a:r>
              <a:rPr lang="de-DE" dirty="0" smtClean="0"/>
              <a:t> </a:t>
            </a:r>
            <a:r>
              <a:rPr lang="de-DE" dirty="0" err="1" smtClean="0"/>
              <a:t>Kendraya</a:t>
            </a:r>
            <a:r>
              <a:rPr lang="de-DE" baseline="0" dirty="0" smtClean="0"/>
              <a:t> durchgeführt</a:t>
            </a:r>
          </a:p>
          <a:p>
            <a:pPr marL="171450" marR="0" indent="-171450" algn="l" defTabSz="914400" rtl="0" eaLnBrk="1" fontAlgn="base" latinLnBrk="0" hangingPunct="1">
              <a:lnSpc>
                <a:spcPct val="100000"/>
              </a:lnSpc>
              <a:spcBef>
                <a:spcPct val="30000"/>
              </a:spcBef>
              <a:spcAft>
                <a:spcPct val="0"/>
              </a:spcAft>
              <a:buClrTx/>
              <a:buSzTx/>
              <a:buFontTx/>
              <a:buChar char="-"/>
              <a:tabLst/>
              <a:defRPr/>
            </a:pPr>
            <a:r>
              <a:rPr lang="de-DE" dirty="0" smtClean="0"/>
              <a:t>zu den Themen: Lohn, Arbeitssicherheit,</a:t>
            </a:r>
            <a:r>
              <a:rPr lang="de-DE" baseline="0" dirty="0" smtClean="0"/>
              <a:t> Gesundheitsschutz, Vereinigungsfreiheit, Recht auf Tarifverhandlungen </a:t>
            </a:r>
            <a:r>
              <a:rPr lang="de-DE" dirty="0" smtClean="0"/>
              <a:t>   </a:t>
            </a:r>
          </a:p>
          <a:p>
            <a:endParaRPr lang="de-DE" dirty="0" smtClean="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15</a:t>
            </a:fld>
            <a:endParaRPr lang="de-DE"/>
          </a:p>
        </p:txBody>
      </p:sp>
    </p:spTree>
    <p:extLst>
      <p:ext uri="{BB962C8B-B14F-4D97-AF65-F5344CB8AC3E}">
        <p14:creationId xmlns:p14="http://schemas.microsoft.com/office/powerpoint/2010/main" val="1903533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Der gesetzliche Mindestlohn von 79 Euro bleibt weit hinter dem existenzsichernden Lohn von 296 Euro zurück. Der durchschnittliche reale Lohn inklusive Überstunden beträgt 117 Euro. LKR steht für Sri-Lanka-Rupien, die Werte wurden in Euro umgerechnet. </a:t>
            </a:r>
          </a:p>
          <a:p>
            <a:r>
              <a:rPr lang="de-DE" sz="1200" kern="1200" dirty="0" smtClean="0">
                <a:solidFill>
                  <a:schemeClr val="tx1"/>
                </a:solidFill>
                <a:effectLst/>
                <a:latin typeface="+mn-lt"/>
                <a:ea typeface="+mn-ea"/>
                <a:cs typeface="+mn-cs"/>
              </a:rPr>
              <a:t>Sri Lanka</a:t>
            </a:r>
            <a:r>
              <a:rPr lang="de-DE" sz="1200" kern="1200" baseline="0" dirty="0" smtClean="0">
                <a:solidFill>
                  <a:schemeClr val="tx1"/>
                </a:solidFill>
                <a:effectLst/>
                <a:latin typeface="+mn-lt"/>
                <a:ea typeface="+mn-ea"/>
                <a:cs typeface="+mn-cs"/>
              </a:rPr>
              <a:t> ist eines der Exportländer für Bekleidung, in dem ungelernten Arbeiter*innen die niedrigsten Mindestlöhne gezahlt werden.</a:t>
            </a:r>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16</a:t>
            </a:fld>
            <a:endParaRPr lang="de-DE"/>
          </a:p>
        </p:txBody>
      </p:sp>
    </p:spTree>
    <p:extLst>
      <p:ext uri="{BB962C8B-B14F-4D97-AF65-F5344CB8AC3E}">
        <p14:creationId xmlns:p14="http://schemas.microsoft.com/office/powerpoint/2010/main" val="489965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Die durchschnittlichen Wochenarbeitsstunden von 59 Stunden überschreiten die gesetzliche Höchstgrenze für Frauen (45 reguläre Stunden plus 12 Stunden)</a:t>
            </a:r>
          </a:p>
          <a:p>
            <a:pPr marL="0" marR="0" indent="0" algn="l" defTabSz="914400" rtl="0" eaLnBrk="1" fontAlgn="base" latinLnBrk="0" hangingPunct="1">
              <a:lnSpc>
                <a:spcPct val="100000"/>
              </a:lnSpc>
              <a:spcBef>
                <a:spcPct val="30000"/>
              </a:spcBef>
              <a:spcAft>
                <a:spcPct val="0"/>
              </a:spcAft>
              <a:buClrTx/>
              <a:buSzTx/>
              <a:buFontTx/>
              <a:buNone/>
              <a:tabLst/>
              <a:defRPr/>
            </a:pPr>
            <a:r>
              <a:rPr lang="de-DE" baseline="0" dirty="0" smtClean="0"/>
              <a:t>Extremes Beispiel: Eine Befragte der Studie gab an, 72 Stunden pro Woche zu arbeiten, was die gesetzliche Höchstzahl an Überstunden um mehr als 100% überschreitet. </a:t>
            </a:r>
            <a:endParaRPr lang="en-US" dirty="0" smtClean="0"/>
          </a:p>
          <a:p>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17</a:t>
            </a:fld>
            <a:endParaRPr lang="de-DE"/>
          </a:p>
        </p:txBody>
      </p:sp>
    </p:spTree>
    <p:extLst>
      <p:ext uri="{BB962C8B-B14F-4D97-AF65-F5344CB8AC3E}">
        <p14:creationId xmlns:p14="http://schemas.microsoft.com/office/powerpoint/2010/main" val="10164269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smtClean="0"/>
              <a:t>Selbst</a:t>
            </a:r>
            <a:r>
              <a:rPr lang="en-US" baseline="0" dirty="0" smtClean="0"/>
              <a:t> </a:t>
            </a:r>
            <a:r>
              <a:rPr lang="en-US" baseline="0" dirty="0" err="1" smtClean="0"/>
              <a:t>mit</a:t>
            </a:r>
            <a:r>
              <a:rPr lang="en-US" baseline="0" dirty="0" smtClean="0"/>
              <a:t> </a:t>
            </a:r>
            <a:r>
              <a:rPr lang="en-US" baseline="0" dirty="0" err="1" smtClean="0"/>
              <a:t>übermäßig</a:t>
            </a:r>
            <a:r>
              <a:rPr lang="en-US" baseline="0" dirty="0" smtClean="0"/>
              <a:t> </a:t>
            </a:r>
            <a:r>
              <a:rPr lang="en-US" baseline="0" dirty="0" err="1" smtClean="0"/>
              <a:t>vielen</a:t>
            </a:r>
            <a:r>
              <a:rPr lang="en-US" baseline="0" dirty="0" smtClean="0"/>
              <a:t> </a:t>
            </a:r>
            <a:r>
              <a:rPr lang="en-US" baseline="0" dirty="0" err="1" smtClean="0"/>
              <a:t>Überstunden</a:t>
            </a:r>
            <a:r>
              <a:rPr lang="en-US" baseline="0" dirty="0" smtClean="0"/>
              <a:t> </a:t>
            </a:r>
            <a:r>
              <a:rPr lang="en-US" baseline="0" dirty="0" err="1" smtClean="0"/>
              <a:t>haben</a:t>
            </a:r>
            <a:r>
              <a:rPr lang="en-US" baseline="0" dirty="0" smtClean="0"/>
              <a:t> </a:t>
            </a:r>
            <a:r>
              <a:rPr lang="en-US" baseline="0" dirty="0" err="1" smtClean="0"/>
              <a:t>Arbeiter</a:t>
            </a:r>
            <a:r>
              <a:rPr lang="en-US" baseline="0" dirty="0" smtClean="0"/>
              <a:t>*</a:t>
            </a:r>
            <a:r>
              <a:rPr lang="en-US" baseline="0" dirty="0" err="1" smtClean="0"/>
              <a:t>innen</a:t>
            </a:r>
            <a:r>
              <a:rPr lang="en-US" baseline="0" dirty="0" smtClean="0"/>
              <a:t> </a:t>
            </a:r>
            <a:r>
              <a:rPr lang="en-US" baseline="0" dirty="0" err="1" smtClean="0"/>
              <a:t>zu</a:t>
            </a:r>
            <a:r>
              <a:rPr lang="en-US" baseline="0" dirty="0" smtClean="0"/>
              <a:t> </a:t>
            </a:r>
            <a:r>
              <a:rPr lang="en-US" baseline="0" dirty="0" err="1" smtClean="0"/>
              <a:t>kämpfen</a:t>
            </a:r>
            <a:r>
              <a:rPr lang="en-US" baseline="0" dirty="0" smtClean="0"/>
              <a:t>, </a:t>
            </a:r>
            <a:r>
              <a:rPr lang="en-US" baseline="0" dirty="0" err="1" smtClean="0"/>
              <a:t>genügend</a:t>
            </a:r>
            <a:r>
              <a:rPr lang="en-US" baseline="0" dirty="0" smtClean="0"/>
              <a:t> </a:t>
            </a:r>
            <a:r>
              <a:rPr lang="en-US" baseline="0" dirty="0" err="1" smtClean="0"/>
              <a:t>zu</a:t>
            </a:r>
            <a:r>
              <a:rPr lang="en-US" baseline="0" dirty="0" smtClean="0"/>
              <a:t> </a:t>
            </a:r>
            <a:r>
              <a:rPr lang="en-US" baseline="0" dirty="0" err="1" smtClean="0"/>
              <a:t>verdienen</a:t>
            </a:r>
            <a:r>
              <a:rPr lang="en-US" baseline="0" dirty="0" smtClean="0"/>
              <a:t>, um den </a:t>
            </a:r>
            <a:r>
              <a:rPr lang="en-US" baseline="0" dirty="0" err="1" smtClean="0"/>
              <a:t>Lebensunterhalt</a:t>
            </a:r>
            <a:r>
              <a:rPr lang="en-US" baseline="0" dirty="0" smtClean="0"/>
              <a:t> </a:t>
            </a:r>
            <a:r>
              <a:rPr lang="en-US" baseline="0" dirty="0" err="1" smtClean="0"/>
              <a:t>für</a:t>
            </a:r>
            <a:r>
              <a:rPr lang="en-US" baseline="0" dirty="0" smtClean="0"/>
              <a:t> </a:t>
            </a:r>
            <a:r>
              <a:rPr lang="en-US" baseline="0" dirty="0" err="1" smtClean="0"/>
              <a:t>ihre</a:t>
            </a:r>
            <a:r>
              <a:rPr lang="en-US" baseline="0" dirty="0" smtClean="0"/>
              <a:t> </a:t>
            </a:r>
            <a:r>
              <a:rPr lang="en-US" baseline="0" dirty="0" err="1" smtClean="0"/>
              <a:t>Familien</a:t>
            </a:r>
            <a:r>
              <a:rPr lang="en-US" baseline="0" dirty="0" smtClean="0"/>
              <a:t> </a:t>
            </a:r>
            <a:r>
              <a:rPr lang="en-US" baseline="0" dirty="0" err="1" smtClean="0"/>
              <a:t>zu</a:t>
            </a:r>
            <a:r>
              <a:rPr lang="en-US" baseline="0" dirty="0" smtClean="0"/>
              <a:t> </a:t>
            </a:r>
            <a:r>
              <a:rPr lang="en-US" baseline="0" dirty="0" err="1" smtClean="0"/>
              <a:t>bestreiten</a:t>
            </a:r>
            <a:r>
              <a:rPr lang="en-US" baseline="0" dirty="0" smtClean="0"/>
              <a:t>. </a:t>
            </a:r>
            <a:r>
              <a:rPr lang="en-US" baseline="0" dirty="0" err="1" smtClean="0"/>
              <a:t>Wohnraum</a:t>
            </a:r>
            <a:r>
              <a:rPr lang="en-US" baseline="0" dirty="0" smtClean="0"/>
              <a:t>, </a:t>
            </a:r>
            <a:r>
              <a:rPr lang="en-US" baseline="0" dirty="0" err="1" smtClean="0"/>
              <a:t>Bildung</a:t>
            </a:r>
            <a:r>
              <a:rPr lang="en-US" baseline="0" dirty="0" smtClean="0"/>
              <a:t> und </a:t>
            </a:r>
            <a:r>
              <a:rPr lang="en-US" baseline="0" dirty="0" err="1" smtClean="0"/>
              <a:t>Gesundheit</a:t>
            </a:r>
            <a:r>
              <a:rPr lang="en-US" baseline="0" dirty="0" smtClean="0"/>
              <a:t> </a:t>
            </a:r>
            <a:r>
              <a:rPr lang="en-US" baseline="0" dirty="0" err="1" smtClean="0"/>
              <a:t>treten</a:t>
            </a:r>
            <a:r>
              <a:rPr lang="en-US" baseline="0" dirty="0" smtClean="0"/>
              <a:t> in den </a:t>
            </a:r>
            <a:r>
              <a:rPr lang="en-US" baseline="0" dirty="0" err="1" smtClean="0"/>
              <a:t>Hintergrund</a:t>
            </a:r>
            <a:r>
              <a:rPr lang="en-US" baseline="0" dirty="0" smtClean="0"/>
              <a:t> </a:t>
            </a:r>
            <a:r>
              <a:rPr lang="en-US" baseline="0" dirty="0" err="1" smtClean="0"/>
              <a:t>oder</a:t>
            </a:r>
            <a:r>
              <a:rPr lang="en-US" baseline="0" dirty="0" smtClean="0"/>
              <a:t> die </a:t>
            </a:r>
            <a:r>
              <a:rPr lang="en-US" baseline="0" dirty="0" err="1" smtClean="0"/>
              <a:t>Arbeiter</a:t>
            </a:r>
            <a:r>
              <a:rPr lang="en-US" baseline="0" dirty="0" smtClean="0"/>
              <a:t>*</a:t>
            </a:r>
            <a:r>
              <a:rPr lang="en-US" baseline="0" dirty="0" err="1" smtClean="0"/>
              <a:t>innen</a:t>
            </a:r>
            <a:r>
              <a:rPr lang="en-US" baseline="0" dirty="0" smtClean="0"/>
              <a:t> </a:t>
            </a:r>
            <a:r>
              <a:rPr lang="en-US" baseline="0" dirty="0" err="1" smtClean="0"/>
              <a:t>sind</a:t>
            </a:r>
            <a:r>
              <a:rPr lang="en-US" baseline="0" dirty="0" smtClean="0"/>
              <a:t> </a:t>
            </a:r>
            <a:r>
              <a:rPr lang="en-US" baseline="0" dirty="0" err="1" smtClean="0"/>
              <a:t>gezwungen</a:t>
            </a:r>
            <a:r>
              <a:rPr lang="en-US" baseline="0" dirty="0" smtClean="0"/>
              <a:t>, </a:t>
            </a:r>
            <a:r>
              <a:rPr lang="en-US" baseline="0" dirty="0" err="1" smtClean="0"/>
              <a:t>zur</a:t>
            </a:r>
            <a:r>
              <a:rPr lang="en-US" baseline="0" dirty="0" smtClean="0"/>
              <a:t> </a:t>
            </a:r>
            <a:r>
              <a:rPr lang="en-US" baseline="0" dirty="0" err="1" smtClean="0"/>
              <a:t>Erfüllung</a:t>
            </a:r>
            <a:r>
              <a:rPr lang="en-US" baseline="0" dirty="0" smtClean="0"/>
              <a:t> von </a:t>
            </a:r>
            <a:r>
              <a:rPr lang="en-US" baseline="0" dirty="0" err="1" smtClean="0"/>
              <a:t>Grundbedürfnissen</a:t>
            </a:r>
            <a:r>
              <a:rPr lang="en-US" baseline="0" dirty="0" smtClean="0"/>
              <a:t> </a:t>
            </a:r>
            <a:r>
              <a:rPr lang="en-US" baseline="0" dirty="0" err="1" smtClean="0"/>
              <a:t>Kredite</a:t>
            </a:r>
            <a:r>
              <a:rPr lang="en-US" baseline="0" dirty="0" smtClean="0"/>
              <a:t> (</a:t>
            </a:r>
            <a:r>
              <a:rPr lang="en-US" baseline="0" dirty="0" err="1" smtClean="0"/>
              <a:t>ggf</a:t>
            </a:r>
            <a:r>
              <a:rPr lang="en-US" baseline="0" dirty="0" smtClean="0"/>
              <a:t>. “</a:t>
            </a:r>
            <a:r>
              <a:rPr lang="en-US" baseline="0" dirty="0" err="1" smtClean="0"/>
              <a:t>informeller</a:t>
            </a:r>
            <a:r>
              <a:rPr lang="en-US" baseline="0" dirty="0" smtClean="0"/>
              <a:t>” Art) </a:t>
            </a:r>
            <a:r>
              <a:rPr lang="en-US" baseline="0" dirty="0" err="1" smtClean="0"/>
              <a:t>aufzunehmen</a:t>
            </a:r>
            <a:r>
              <a:rPr lang="en-US" baseline="0" dirty="0" smtClean="0"/>
              <a:t>. </a:t>
            </a:r>
            <a:r>
              <a:rPr lang="en-US" baseline="0" dirty="0" err="1" smtClean="0"/>
              <a:t>Mehrere</a:t>
            </a:r>
            <a:r>
              <a:rPr lang="en-US" baseline="0" dirty="0" smtClean="0"/>
              <a:t> </a:t>
            </a:r>
            <a:r>
              <a:rPr lang="en-US" baseline="0" dirty="0" err="1" smtClean="0"/>
              <a:t>Befragte</a:t>
            </a:r>
            <a:r>
              <a:rPr lang="en-US" baseline="0" dirty="0" smtClean="0"/>
              <a:t> </a:t>
            </a:r>
            <a:r>
              <a:rPr lang="en-US" baseline="0" dirty="0" err="1" smtClean="0"/>
              <a:t>gaben</a:t>
            </a:r>
            <a:r>
              <a:rPr lang="en-US" baseline="0" dirty="0" smtClean="0"/>
              <a:t> an </a:t>
            </a:r>
            <a:r>
              <a:rPr lang="en-US" baseline="0" dirty="0" err="1" smtClean="0"/>
              <a:t>mit</a:t>
            </a:r>
            <a:r>
              <a:rPr lang="en-US" baseline="0" dirty="0" smtClean="0"/>
              <a:t> </a:t>
            </a:r>
            <a:r>
              <a:rPr lang="en-US" baseline="0" dirty="0" err="1" smtClean="0"/>
              <a:t>dem</a:t>
            </a:r>
            <a:r>
              <a:rPr lang="en-US" baseline="0" dirty="0" smtClean="0"/>
              <a:t> </a:t>
            </a:r>
            <a:r>
              <a:rPr lang="en-US" baseline="0" dirty="0" err="1" smtClean="0"/>
              <a:t>Lohn</a:t>
            </a:r>
            <a:r>
              <a:rPr lang="en-US" baseline="0" dirty="0" smtClean="0"/>
              <a:t> </a:t>
            </a:r>
            <a:r>
              <a:rPr lang="en-US" baseline="0" dirty="0" err="1" smtClean="0"/>
              <a:t>auch</a:t>
            </a:r>
            <a:r>
              <a:rPr lang="en-US" baseline="0" dirty="0" smtClean="0"/>
              <a:t> </a:t>
            </a:r>
            <a:r>
              <a:rPr lang="en-US" baseline="0" dirty="0" err="1" smtClean="0"/>
              <a:t>Ratenrückzahlungen</a:t>
            </a:r>
            <a:r>
              <a:rPr lang="en-US" baseline="0" dirty="0" smtClean="0"/>
              <a:t> </a:t>
            </a:r>
            <a:r>
              <a:rPr lang="en-US" baseline="0" dirty="0" err="1" smtClean="0"/>
              <a:t>für</a:t>
            </a:r>
            <a:r>
              <a:rPr lang="en-US" baseline="0" dirty="0" smtClean="0"/>
              <a:t> </a:t>
            </a:r>
            <a:r>
              <a:rPr lang="en-US" baseline="0" dirty="0" err="1" smtClean="0"/>
              <a:t>Schulden</a:t>
            </a:r>
            <a:r>
              <a:rPr lang="en-US" baseline="0" dirty="0" smtClean="0"/>
              <a:t> </a:t>
            </a:r>
            <a:r>
              <a:rPr lang="en-US" baseline="0" dirty="0" err="1" smtClean="0"/>
              <a:t>zu</a:t>
            </a:r>
            <a:r>
              <a:rPr lang="en-US" baseline="0" dirty="0" smtClean="0"/>
              <a:t> </a:t>
            </a:r>
            <a:r>
              <a:rPr lang="en-US" baseline="0" dirty="0" err="1" smtClean="0"/>
              <a:t>begleichen</a:t>
            </a:r>
            <a:r>
              <a:rPr lang="en-US" baseline="0" dirty="0" smtClean="0"/>
              <a:t>. </a:t>
            </a:r>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18</a:t>
            </a:fld>
            <a:endParaRPr lang="de-DE"/>
          </a:p>
        </p:txBody>
      </p:sp>
    </p:spTree>
    <p:extLst>
      <p:ext uri="{BB962C8B-B14F-4D97-AF65-F5344CB8AC3E}">
        <p14:creationId xmlns:p14="http://schemas.microsoft.com/office/powerpoint/2010/main" val="2786916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19</a:t>
            </a:fld>
            <a:endParaRPr lang="de-DE"/>
          </a:p>
        </p:txBody>
      </p:sp>
    </p:spTree>
    <p:extLst>
      <p:ext uri="{BB962C8B-B14F-4D97-AF65-F5344CB8AC3E}">
        <p14:creationId xmlns:p14="http://schemas.microsoft.com/office/powerpoint/2010/main" val="2137829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20</a:t>
            </a:fld>
            <a:endParaRPr lang="de-DE"/>
          </a:p>
        </p:txBody>
      </p:sp>
    </p:spTree>
    <p:extLst>
      <p:ext uri="{BB962C8B-B14F-4D97-AF65-F5344CB8AC3E}">
        <p14:creationId xmlns:p14="http://schemas.microsoft.com/office/powerpoint/2010/main" val="3872055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smtClean="0"/>
              <a:t>Wir alle kennen inzwischen Bilder von schrecklichen Fabrikunglücken und überquellenden Mülldeponien. Aber beim Shopping Nachmittag scheint das alles weit weg. Dabei versteckt sich hinter jedem T-Shirt eine monströse Industrie, die Unmengen von Ressourcen verschlingt, Treibhausgase in die Atmosphäre und Chemikalien in unsere Gewässer entlässt und Menschen ausbeutet. Die Abbildung veranschaulicht prägnante Fakten zu den sozialen und ökologischen Auswirkungen der globalen Textilproduktion. Die Zahlen beziehen sich auf die gesamte Modeindustrie, doch das System „Fast Fashion“ hat deren Auswirkungen in diese Dimensionen getrieben.</a:t>
            </a:r>
          </a:p>
          <a:p>
            <a:endParaRPr lang="de-DE"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21</a:t>
            </a:fld>
            <a:endParaRPr lang="de-DE"/>
          </a:p>
        </p:txBody>
      </p:sp>
    </p:spTree>
    <p:extLst>
      <p:ext uri="{BB962C8B-B14F-4D97-AF65-F5344CB8AC3E}">
        <p14:creationId xmlns:p14="http://schemas.microsoft.com/office/powerpoint/2010/main" val="28316947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*DALY</a:t>
            </a:r>
            <a:r>
              <a:rPr lang="de-DE" baseline="0" dirty="0" smtClean="0"/>
              <a:t> steht für </a:t>
            </a:r>
            <a:r>
              <a:rPr lang="de-DE" dirty="0" err="1" smtClean="0"/>
              <a:t>disability-adjusted</a:t>
            </a:r>
            <a:r>
              <a:rPr lang="de-DE" dirty="0" smtClean="0"/>
              <a:t> </a:t>
            </a:r>
            <a:r>
              <a:rPr lang="de-DE" dirty="0" err="1" smtClean="0"/>
              <a:t>life</a:t>
            </a:r>
            <a:r>
              <a:rPr lang="de-DE" dirty="0" smtClean="0"/>
              <a:t> </a:t>
            </a:r>
            <a:r>
              <a:rPr lang="de-DE" dirty="0" err="1" smtClean="0"/>
              <a:t>years</a:t>
            </a:r>
            <a:r>
              <a:rPr lang="de-DE" dirty="0" smtClean="0"/>
              <a:t>.</a:t>
            </a:r>
            <a:r>
              <a:rPr lang="de-DE" baseline="0" dirty="0" smtClean="0"/>
              <a:t> Der Wert ist ein Maß für die Quantifizierung von Krankheitsbelastungen</a:t>
            </a:r>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22</a:t>
            </a:fld>
            <a:endParaRPr lang="de-DE"/>
          </a:p>
        </p:txBody>
      </p:sp>
    </p:spTree>
    <p:extLst>
      <p:ext uri="{BB962C8B-B14F-4D97-AF65-F5344CB8AC3E}">
        <p14:creationId xmlns:p14="http://schemas.microsoft.com/office/powerpoint/2010/main" val="10636835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Es gibt keine offiziell erhobenen Zahlen zu den Arbeitsunfällen weltweit. Common </a:t>
            </a:r>
            <a:r>
              <a:rPr lang="de-DE" dirty="0" err="1" smtClean="0"/>
              <a:t>Objective</a:t>
            </a:r>
            <a:r>
              <a:rPr lang="de-DE" dirty="0" smtClean="0"/>
              <a:t> sammelte daher alle in öffentlichen Medien berichteten Unfälle (2012-Mitte 2017): die Dunkelziffer wird in der Realität jedoch viel höher liegen, da nicht alle Unfälle gemeldet werden</a:t>
            </a:r>
            <a:endParaRPr lang="de-DE"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23</a:t>
            </a:fld>
            <a:endParaRPr lang="de-DE"/>
          </a:p>
        </p:txBody>
      </p:sp>
    </p:spTree>
    <p:extLst>
      <p:ext uri="{BB962C8B-B14F-4D97-AF65-F5344CB8AC3E}">
        <p14:creationId xmlns:p14="http://schemas.microsoft.com/office/powerpoint/2010/main" val="19893028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Chemikalien gelangen bei den verschiedenen Schritten der Wertschöpfungskette von Kleidung in Wasser, Luft, Böden und auf die Haut. Pro Jahr werden 43 Millionen Tonnen Chemikalien für die Textilproduktion eingesetzt.</a:t>
            </a:r>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24</a:t>
            </a:fld>
            <a:endParaRPr lang="de-DE"/>
          </a:p>
        </p:txBody>
      </p:sp>
    </p:spTree>
    <p:extLst>
      <p:ext uri="{BB962C8B-B14F-4D97-AF65-F5344CB8AC3E}">
        <p14:creationId xmlns:p14="http://schemas.microsoft.com/office/powerpoint/2010/main" val="7591185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Modeindustrie konsumiert aktuell mindestens 10 % des gesamten industriell genutzten Wassers.</a:t>
            </a:r>
          </a:p>
          <a:p>
            <a:r>
              <a:rPr lang="de-DE" dirty="0" smtClean="0"/>
              <a:t>Besonders in der Faserproduktion (z. B. beim Anbau von Baumwolle) wird viel Frischwasser benötigt.</a:t>
            </a:r>
            <a:r>
              <a:rPr lang="de-DE" baseline="0" dirty="0" smtClean="0"/>
              <a:t> </a:t>
            </a:r>
          </a:p>
          <a:p>
            <a:r>
              <a:rPr lang="de-DE" dirty="0" smtClean="0"/>
              <a:t>Für 2030 wird eine weitere Steigerung des Verbrauchs um 50 % vorhergesagt.</a:t>
            </a:r>
            <a:endParaRPr lang="de-DE"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25</a:t>
            </a:fld>
            <a:endParaRPr lang="de-DE"/>
          </a:p>
        </p:txBody>
      </p:sp>
    </p:spTree>
    <p:extLst>
      <p:ext uri="{BB962C8B-B14F-4D97-AF65-F5344CB8AC3E}">
        <p14:creationId xmlns:p14="http://schemas.microsoft.com/office/powerpoint/2010/main" val="724006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Fast zwei Drittel der Fasern, die die Modeindustrie 2015 verbraucht hat, sind Kunstfasern (Polyester und synthetische Fasern). </a:t>
            </a:r>
          </a:p>
          <a:p>
            <a:r>
              <a:rPr lang="de-DE" sz="1200" kern="1200" dirty="0" smtClean="0">
                <a:solidFill>
                  <a:schemeClr val="tx1"/>
                </a:solidFill>
                <a:effectLst/>
                <a:latin typeface="+mn-lt"/>
                <a:ea typeface="+mn-ea"/>
                <a:cs typeface="+mn-cs"/>
              </a:rPr>
              <a:t>Für deren Herstellung wurden 98 Millionen Tonnen Erdöl benötigt.</a:t>
            </a:r>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26</a:t>
            </a:fld>
            <a:endParaRPr lang="de-DE"/>
          </a:p>
        </p:txBody>
      </p:sp>
    </p:spTree>
    <p:extLst>
      <p:ext uri="{BB962C8B-B14F-4D97-AF65-F5344CB8AC3E}">
        <p14:creationId xmlns:p14="http://schemas.microsoft.com/office/powerpoint/2010/main" val="20840226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de-DE" altLang="de-DE" dirty="0" smtClean="0"/>
              <a:t>Klimaschädliche Gase wie CO</a:t>
            </a:r>
            <a:r>
              <a:rPr lang="de-DE" altLang="de-DE" baseline="-25000" dirty="0" smtClean="0"/>
              <a:t>2</a:t>
            </a:r>
            <a:r>
              <a:rPr lang="de-DE" altLang="de-DE" dirty="0" smtClean="0"/>
              <a:t> entstehen bei den verschiedenen Schritten der Wertschöpfungskette: Faserproduktion, Fertigung,</a:t>
            </a:r>
            <a:r>
              <a:rPr lang="de-DE" altLang="de-DE" baseline="0" dirty="0" smtClean="0"/>
              <a:t> Gebrauch, Entsorgung</a:t>
            </a:r>
            <a:endParaRPr lang="de-DE" altLang="de-DE" dirty="0" smtClean="0"/>
          </a:p>
          <a:p>
            <a:endParaRPr lang="de-DE"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27</a:t>
            </a:fld>
            <a:endParaRPr lang="de-DE"/>
          </a:p>
        </p:txBody>
      </p:sp>
    </p:spTree>
    <p:extLst>
      <p:ext uri="{BB962C8B-B14F-4D97-AF65-F5344CB8AC3E}">
        <p14:creationId xmlns:p14="http://schemas.microsoft.com/office/powerpoint/2010/main" val="192706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de-DE" sz="1200" kern="1200" dirty="0" smtClean="0">
                <a:solidFill>
                  <a:schemeClr val="tx1"/>
                </a:solidFill>
                <a:effectLst/>
                <a:latin typeface="+mn-lt"/>
                <a:ea typeface="+mn-ea"/>
                <a:cs typeface="+mn-cs"/>
              </a:rPr>
              <a:t>Ein großer Teil der Kleidung, die entsorgt wird, über 80 %, landet am Ende im Restmüll und wird nicht recycelt.</a:t>
            </a:r>
            <a:endParaRPr lang="en-US" sz="1200" kern="1200" dirty="0" smtClean="0">
              <a:solidFill>
                <a:schemeClr val="tx1"/>
              </a:solidFill>
              <a:effectLst/>
              <a:latin typeface="+mn-lt"/>
              <a:ea typeface="+mn-ea"/>
              <a:cs typeface="+mn-cs"/>
            </a:endParaRPr>
          </a:p>
          <a:p>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28</a:t>
            </a:fld>
            <a:endParaRPr lang="de-DE"/>
          </a:p>
        </p:txBody>
      </p:sp>
    </p:spTree>
    <p:extLst>
      <p:ext uri="{BB962C8B-B14F-4D97-AF65-F5344CB8AC3E}">
        <p14:creationId xmlns:p14="http://schemas.microsoft.com/office/powerpoint/2010/main" val="41523812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Als Mikroplastik werden alle kleinen Partikel aus Plastik bezeichnet, die kleiner als 1 Millimeter sind.</a:t>
            </a:r>
            <a:r>
              <a:rPr lang="de-DE" baseline="0" dirty="0" smtClean="0"/>
              <a:t> </a:t>
            </a:r>
            <a:r>
              <a:rPr lang="de-DE" dirty="0" smtClean="0"/>
              <a:t>Größere Plastikteile bis 5 Millimeter werden je nach Quelle und Definition ebenfalls als Mikroplastik, oft jedoch auch als Makroplastik bezeichnet.</a:t>
            </a:r>
            <a:r>
              <a:rPr lang="de-DE" baseline="0" dirty="0" smtClean="0"/>
              <a:t> </a:t>
            </a:r>
            <a:r>
              <a:rPr lang="de-DE" dirty="0" smtClean="0"/>
              <a:t>Mikroplastik entsteht unter anderem durch Abrieb von synthetischen Fasern, das heißt durch das Tragen und Waschen von Kleidung und wird in dem Fall Mikrofasern genannt. </a:t>
            </a:r>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29</a:t>
            </a:fld>
            <a:endParaRPr lang="de-DE"/>
          </a:p>
        </p:txBody>
      </p:sp>
    </p:spTree>
    <p:extLst>
      <p:ext uri="{BB962C8B-B14F-4D97-AF65-F5344CB8AC3E}">
        <p14:creationId xmlns:p14="http://schemas.microsoft.com/office/powerpoint/2010/main" val="7588625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30</a:t>
            </a:fld>
            <a:endParaRPr lang="de-DE"/>
          </a:p>
        </p:txBody>
      </p:sp>
    </p:spTree>
    <p:extLst>
      <p:ext uri="{BB962C8B-B14F-4D97-AF65-F5344CB8AC3E}">
        <p14:creationId xmlns:p14="http://schemas.microsoft.com/office/powerpoint/2010/main" val="12530794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Das </a:t>
            </a:r>
            <a:r>
              <a:rPr lang="de-DE" dirty="0" err="1" smtClean="0"/>
              <a:t>Gots</a:t>
            </a:r>
            <a:r>
              <a:rPr lang="de-DE" dirty="0" smtClean="0"/>
              <a:t> Siegel hat ausreichende ökologische Kriterien, die sozialen Kriterien</a:t>
            </a:r>
            <a:r>
              <a:rPr lang="de-DE" baseline="0" dirty="0" smtClean="0"/>
              <a:t> sind unzureichend. Deswegen ist zusätzlich ein Siegel für faire Kriterien notwendig.</a:t>
            </a:r>
            <a:endParaRPr lang="de-DE"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31</a:t>
            </a:fld>
            <a:endParaRPr lang="de-DE"/>
          </a:p>
        </p:txBody>
      </p:sp>
    </p:spTree>
    <p:extLst>
      <p:ext uri="{BB962C8B-B14F-4D97-AF65-F5344CB8AC3E}">
        <p14:creationId xmlns:p14="http://schemas.microsoft.com/office/powerpoint/2010/main" val="32060529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Die „faire“ Seite zeigt die Preisaufschlüsselung des Basic T-Shirts von Label </a:t>
            </a:r>
            <a:r>
              <a:rPr lang="de-DE" sz="1200" kern="1200" dirty="0" err="1" smtClean="0">
                <a:solidFill>
                  <a:schemeClr val="tx1"/>
                </a:solidFill>
                <a:effectLst/>
                <a:latin typeface="+mn-lt"/>
                <a:ea typeface="+mn-ea"/>
                <a:cs typeface="+mn-cs"/>
              </a:rPr>
              <a:t>Armedangels</a:t>
            </a:r>
            <a:r>
              <a:rPr lang="de-DE" sz="1200" kern="1200" dirty="0" smtClean="0">
                <a:solidFill>
                  <a:schemeClr val="tx1"/>
                </a:solidFill>
                <a:effectLst/>
                <a:latin typeface="+mn-lt"/>
                <a:ea typeface="+mn-ea"/>
                <a:cs typeface="+mn-cs"/>
              </a:rPr>
              <a:t>, die konventionelle Produktion ist eine Modellrechnung der Fair </a:t>
            </a:r>
            <a:r>
              <a:rPr lang="de-DE" sz="1200" kern="1200" dirty="0" err="1" smtClean="0">
                <a:solidFill>
                  <a:schemeClr val="tx1"/>
                </a:solidFill>
                <a:effectLst/>
                <a:latin typeface="+mn-lt"/>
                <a:ea typeface="+mn-ea"/>
                <a:cs typeface="+mn-cs"/>
              </a:rPr>
              <a:t>Wear</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Foundation</a:t>
            </a:r>
            <a:r>
              <a:rPr lang="de-DE" sz="1200" kern="1200" dirty="0" smtClean="0">
                <a:solidFill>
                  <a:schemeClr val="tx1"/>
                </a:solidFill>
                <a:effectLst/>
                <a:latin typeface="+mn-lt"/>
                <a:ea typeface="+mn-ea"/>
                <a:cs typeface="+mn-cs"/>
              </a:rPr>
              <a:t>. Der Anteil von Fabrik, Marke und Handel beinhaltet auch deren Gemeinkosten. </a:t>
            </a:r>
            <a:r>
              <a:rPr lang="de-DE" sz="1200" kern="1200" dirty="0" err="1" smtClean="0">
                <a:solidFill>
                  <a:schemeClr val="tx1"/>
                </a:solidFill>
                <a:effectLst/>
                <a:latin typeface="+mn-lt"/>
                <a:ea typeface="+mn-ea"/>
                <a:cs typeface="+mn-cs"/>
              </a:rPr>
              <a:t>Armedangels</a:t>
            </a:r>
            <a:r>
              <a:rPr lang="de-DE" sz="1200" kern="1200" dirty="0" smtClean="0">
                <a:solidFill>
                  <a:schemeClr val="tx1"/>
                </a:solidFill>
                <a:effectLst/>
                <a:latin typeface="+mn-lt"/>
                <a:ea typeface="+mn-ea"/>
                <a:cs typeface="+mn-cs"/>
              </a:rPr>
              <a:t> übernimmt den Einkauf selbst und braucht deshalb keine Agent*innen. Dafür ist der Anteil der Marke etwas größer.</a:t>
            </a:r>
            <a:endParaRPr lang="en-US"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Mehr als die hier kalkulierten 2 % Gewinn erwirtschaftet die Marke, wenn sie das Shirt auch selbst an die Konsument*innen verkauft (Handel).</a:t>
            </a:r>
            <a:endParaRPr lang="en-US"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32</a:t>
            </a:fld>
            <a:endParaRPr lang="de-DE"/>
          </a:p>
        </p:txBody>
      </p:sp>
    </p:spTree>
    <p:extLst>
      <p:ext uri="{BB962C8B-B14F-4D97-AF65-F5344CB8AC3E}">
        <p14:creationId xmlns:p14="http://schemas.microsoft.com/office/powerpoint/2010/main" val="40180212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34</a:t>
            </a:fld>
            <a:endParaRPr lang="de-DE"/>
          </a:p>
        </p:txBody>
      </p:sp>
    </p:spTree>
    <p:extLst>
      <p:ext uri="{BB962C8B-B14F-4D97-AF65-F5344CB8AC3E}">
        <p14:creationId xmlns:p14="http://schemas.microsoft.com/office/powerpoint/2010/main" val="41228230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35</a:t>
            </a:fld>
            <a:endParaRPr lang="de-DE"/>
          </a:p>
        </p:txBody>
      </p:sp>
    </p:spTree>
    <p:extLst>
      <p:ext uri="{BB962C8B-B14F-4D97-AF65-F5344CB8AC3E}">
        <p14:creationId xmlns:p14="http://schemas.microsoft.com/office/powerpoint/2010/main" val="18600829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43ADFB03-6C12-43E8-A179-1AD99439F8CA}" type="slidenum">
              <a:rPr lang="de-DE" smtClean="0"/>
              <a:pPr>
                <a:defRPr/>
              </a:pPr>
              <a:t>36</a:t>
            </a:fld>
            <a:endParaRPr lang="de-DE"/>
          </a:p>
        </p:txBody>
      </p:sp>
    </p:spTree>
    <p:extLst>
      <p:ext uri="{BB962C8B-B14F-4D97-AF65-F5344CB8AC3E}">
        <p14:creationId xmlns:p14="http://schemas.microsoft.com/office/powerpoint/2010/main" val="6860235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vmlDrawing" Target="../drawings/vmlDrawing2.vml"/><Relationship Id="rId4" Type="http://schemas.openxmlformats.org/officeDocument/2006/relationships/image" Target="../media/image3.w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Master" Target="../slideMasters/slideMaster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9.gif"/><Relationship Id="rId13" Type="http://schemas.openxmlformats.org/officeDocument/2006/relationships/image" Target="../media/image24.png"/><Relationship Id="rId18" Type="http://schemas.openxmlformats.org/officeDocument/2006/relationships/image" Target="../media/image29.jpeg"/><Relationship Id="rId3" Type="http://schemas.openxmlformats.org/officeDocument/2006/relationships/image" Target="../media/image14.png"/><Relationship Id="rId7" Type="http://schemas.openxmlformats.org/officeDocument/2006/relationships/image" Target="../media/image18.gif"/><Relationship Id="rId12" Type="http://schemas.openxmlformats.org/officeDocument/2006/relationships/image" Target="../media/image23.gif"/><Relationship Id="rId17" Type="http://schemas.openxmlformats.org/officeDocument/2006/relationships/image" Target="../media/image28.png"/><Relationship Id="rId2" Type="http://schemas.openxmlformats.org/officeDocument/2006/relationships/image" Target="../media/image13.png"/><Relationship Id="rId16" Type="http://schemas.openxmlformats.org/officeDocument/2006/relationships/image" Target="../media/image27.jpeg"/><Relationship Id="rId20" Type="http://schemas.openxmlformats.org/officeDocument/2006/relationships/image" Target="../media/image31.jpeg"/><Relationship Id="rId1" Type="http://schemas.openxmlformats.org/officeDocument/2006/relationships/slideMaster" Target="../slideMasters/slideMaster4.xml"/><Relationship Id="rId6" Type="http://schemas.openxmlformats.org/officeDocument/2006/relationships/image" Target="../media/image17.png"/><Relationship Id="rId11" Type="http://schemas.openxmlformats.org/officeDocument/2006/relationships/image" Target="../media/image22.gif"/><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gif"/><Relationship Id="rId19" Type="http://schemas.openxmlformats.org/officeDocument/2006/relationships/image" Target="../media/image30.jpeg"/><Relationship Id="rId4" Type="http://schemas.openxmlformats.org/officeDocument/2006/relationships/image" Target="../media/image15.png"/><Relationship Id="rId9" Type="http://schemas.openxmlformats.org/officeDocument/2006/relationships/image" Target="../media/image20.gif"/><Relationship Id="rId14" Type="http://schemas.openxmlformats.org/officeDocument/2006/relationships/image" Target="../media/image25.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Master" Target="../slideMasters/slideMaster4.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47.jpeg"/><Relationship Id="rId13" Type="http://schemas.openxmlformats.org/officeDocument/2006/relationships/image" Target="../media/image52.jpeg"/><Relationship Id="rId3" Type="http://schemas.openxmlformats.org/officeDocument/2006/relationships/image" Target="../media/image42.jpeg"/><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image" Target="../media/image41.png"/><Relationship Id="rId16" Type="http://schemas.openxmlformats.org/officeDocument/2006/relationships/image" Target="../media/image55.png"/><Relationship Id="rId1" Type="http://schemas.openxmlformats.org/officeDocument/2006/relationships/slideMaster" Target="../slideMasters/slideMaster4.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jpeg"/><Relationship Id="rId15" Type="http://schemas.openxmlformats.org/officeDocument/2006/relationships/image" Target="../media/image54.png"/><Relationship Id="rId10" Type="http://schemas.openxmlformats.org/officeDocument/2006/relationships/image" Target="../media/image49.png"/><Relationship Id="rId4" Type="http://schemas.openxmlformats.org/officeDocument/2006/relationships/image" Target="../media/image43.jpeg"/><Relationship Id="rId9" Type="http://schemas.openxmlformats.org/officeDocument/2006/relationships/image" Target="../media/image48.jpeg"/><Relationship Id="rId14" Type="http://schemas.openxmlformats.org/officeDocument/2006/relationships/image" Target="../media/image53.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image" Target="../media/image56.jpeg"/><Relationship Id="rId1" Type="http://schemas.openxmlformats.org/officeDocument/2006/relationships/slideMaster" Target="../slideMasters/slideMaster4.xml"/><Relationship Id="rId6" Type="http://schemas.openxmlformats.org/officeDocument/2006/relationships/image" Target="../media/image60.jpeg"/><Relationship Id="rId5" Type="http://schemas.openxmlformats.org/officeDocument/2006/relationships/image" Target="../media/image59.jpeg"/><Relationship Id="rId10" Type="http://schemas.openxmlformats.org/officeDocument/2006/relationships/image" Target="../media/image63.jpeg"/><Relationship Id="rId4" Type="http://schemas.openxmlformats.org/officeDocument/2006/relationships/image" Target="../media/image58.jpeg"/><Relationship Id="rId9" Type="http://schemas.openxmlformats.org/officeDocument/2006/relationships/image" Target="../media/image4.jpe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1: Banner oben">
    <p:spTree>
      <p:nvGrpSpPr>
        <p:cNvPr id="1" name=""/>
        <p:cNvGrpSpPr/>
        <p:nvPr/>
      </p:nvGrpSpPr>
      <p:grpSpPr>
        <a:xfrm>
          <a:off x="0" y="0"/>
          <a:ext cx="0" cy="0"/>
          <a:chOff x="0" y="0"/>
          <a:chExt cx="0" cy="0"/>
        </a:xfrm>
      </p:grpSpPr>
      <p:pic>
        <p:nvPicPr>
          <p:cNvPr id="10" name="Grafik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2116667"/>
          </a:xfrm>
          <a:prstGeom prst="rect">
            <a:avLst/>
          </a:prstGeom>
        </p:spPr>
      </p:pic>
      <p:sp>
        <p:nvSpPr>
          <p:cNvPr id="2" name="Titel 1"/>
          <p:cNvSpPr>
            <a:spLocks noGrp="1"/>
          </p:cNvSpPr>
          <p:nvPr>
            <p:ph type="ctrTitle" hasCustomPrompt="1"/>
          </p:nvPr>
        </p:nvSpPr>
        <p:spPr>
          <a:xfrm>
            <a:off x="1524000" y="1796716"/>
            <a:ext cx="9144000" cy="1713246"/>
          </a:xfrm>
        </p:spPr>
        <p:txBody>
          <a:bodyPr anchor="b"/>
          <a:lstStyle>
            <a:lvl1pPr algn="ctr">
              <a:defRPr sz="3600" b="1">
                <a:solidFill>
                  <a:srgbClr val="005FAC"/>
                </a:solidFill>
                <a:latin typeface="Advert" pitchFamily="50" charset="0"/>
              </a:defRPr>
            </a:lvl1pPr>
          </a:lstStyle>
          <a:p>
            <a:r>
              <a:rPr lang="de-DE" dirty="0" smtClean="0"/>
              <a:t>Titel durch Klicken bearbeiten</a:t>
            </a:r>
            <a:endParaRPr lang="de-DE" dirty="0"/>
          </a:p>
        </p:txBody>
      </p:sp>
      <p:sp>
        <p:nvSpPr>
          <p:cNvPr id="3" name="Untertitel 2"/>
          <p:cNvSpPr>
            <a:spLocks noGrp="1"/>
          </p:cNvSpPr>
          <p:nvPr>
            <p:ph type="subTitle" idx="1" hasCustomPrompt="1"/>
          </p:nvPr>
        </p:nvSpPr>
        <p:spPr>
          <a:xfrm>
            <a:off x="1524000" y="3602038"/>
            <a:ext cx="9144000" cy="1396682"/>
          </a:xfrm>
        </p:spPr>
        <p:txBody>
          <a:bodyPr/>
          <a:lstStyle>
            <a:lvl1pPr marL="0" indent="0" algn="ctr">
              <a:lnSpc>
                <a:spcPct val="100000"/>
              </a:lnSpc>
              <a:buNone/>
              <a:defRPr sz="2000">
                <a:solidFill>
                  <a:schemeClr val="bg1">
                    <a:lumMod val="50000"/>
                  </a:schemeClr>
                </a:solidFill>
                <a:latin typeface="Advert Light"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smtClean="0"/>
              <a:t>Untertitel durch Klicken bearbeiten</a:t>
            </a:r>
            <a:endParaRPr lang="de-DE" dirty="0"/>
          </a:p>
        </p:txBody>
      </p:sp>
      <p:sp>
        <p:nvSpPr>
          <p:cNvPr id="5" name="Bildplatzhalter 4"/>
          <p:cNvSpPr>
            <a:spLocks noGrp="1"/>
          </p:cNvSpPr>
          <p:nvPr>
            <p:ph type="pic" sz="quarter" idx="10" hasCustomPrompt="1"/>
          </p:nvPr>
        </p:nvSpPr>
        <p:spPr>
          <a:xfrm>
            <a:off x="5140642" y="5109625"/>
            <a:ext cx="1930717" cy="1311496"/>
          </a:xfrm>
        </p:spPr>
        <p:txBody>
          <a:bodyPr/>
          <a:lstStyle>
            <a:lvl1pPr marL="0" indent="0">
              <a:buNone/>
              <a:defRPr/>
            </a:lvl1pPr>
          </a:lstStyle>
          <a:p>
            <a:r>
              <a:rPr lang="de-DE" dirty="0" smtClean="0"/>
              <a:t>Logo 2</a:t>
            </a:r>
            <a:br>
              <a:rPr lang="de-DE" dirty="0" smtClean="0"/>
            </a:br>
            <a:r>
              <a:rPr lang="de-DE" dirty="0" smtClean="0"/>
              <a:t>einfügen</a:t>
            </a:r>
            <a:endParaRPr lang="de-DE" dirty="0"/>
          </a:p>
        </p:txBody>
      </p:sp>
      <p:sp>
        <p:nvSpPr>
          <p:cNvPr id="7" name="Bildplatzhalter 4"/>
          <p:cNvSpPr>
            <a:spLocks noGrp="1"/>
          </p:cNvSpPr>
          <p:nvPr>
            <p:ph type="pic" sz="quarter" idx="11" hasCustomPrompt="1"/>
          </p:nvPr>
        </p:nvSpPr>
        <p:spPr>
          <a:xfrm>
            <a:off x="3047682" y="5109625"/>
            <a:ext cx="1930717" cy="1311496"/>
          </a:xfrm>
        </p:spPr>
        <p:txBody>
          <a:bodyPr/>
          <a:lstStyle>
            <a:lvl1pPr marL="0" indent="0">
              <a:buNone/>
              <a:defRPr/>
            </a:lvl1pPr>
          </a:lstStyle>
          <a:p>
            <a:r>
              <a:rPr lang="de-DE" dirty="0" smtClean="0"/>
              <a:t>Logo 1</a:t>
            </a:r>
            <a:br>
              <a:rPr lang="de-DE" dirty="0" smtClean="0"/>
            </a:br>
            <a:r>
              <a:rPr lang="de-DE" dirty="0" smtClean="0"/>
              <a:t>einfügen</a:t>
            </a:r>
            <a:endParaRPr lang="de-DE" dirty="0"/>
          </a:p>
        </p:txBody>
      </p:sp>
      <p:sp>
        <p:nvSpPr>
          <p:cNvPr id="8" name="Bildplatzhalter 4"/>
          <p:cNvSpPr>
            <a:spLocks noGrp="1"/>
          </p:cNvSpPr>
          <p:nvPr>
            <p:ph type="pic" sz="quarter" idx="12" hasCustomPrompt="1"/>
          </p:nvPr>
        </p:nvSpPr>
        <p:spPr>
          <a:xfrm>
            <a:off x="7223442" y="5109625"/>
            <a:ext cx="1930717" cy="1311496"/>
          </a:xfrm>
        </p:spPr>
        <p:txBody>
          <a:bodyPr/>
          <a:lstStyle>
            <a:lvl1pPr marL="0" indent="0">
              <a:buNone/>
              <a:defRPr/>
            </a:lvl1pPr>
          </a:lstStyle>
          <a:p>
            <a:r>
              <a:rPr lang="de-DE" dirty="0" smtClean="0"/>
              <a:t>Logo 3</a:t>
            </a:r>
            <a:br>
              <a:rPr lang="de-DE" dirty="0" smtClean="0"/>
            </a:br>
            <a:r>
              <a:rPr lang="de-DE" dirty="0" smtClean="0"/>
              <a:t>einfügen</a:t>
            </a:r>
            <a:endParaRPr lang="de-DE" dirty="0"/>
          </a:p>
        </p:txBody>
      </p:sp>
    </p:spTree>
    <p:extLst>
      <p:ext uri="{BB962C8B-B14F-4D97-AF65-F5344CB8AC3E}">
        <p14:creationId xmlns:p14="http://schemas.microsoft.com/office/powerpoint/2010/main" val="309741190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2: simpel">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1524000" y="1796716"/>
            <a:ext cx="9144000" cy="1713246"/>
          </a:xfrm>
        </p:spPr>
        <p:txBody>
          <a:bodyPr anchor="b"/>
          <a:lstStyle>
            <a:lvl1pPr algn="ctr">
              <a:defRPr sz="3600" b="1">
                <a:solidFill>
                  <a:srgbClr val="005FAC"/>
                </a:solidFill>
                <a:latin typeface="Advert" pitchFamily="50" charset="0"/>
              </a:defRPr>
            </a:lvl1pPr>
          </a:lstStyle>
          <a:p>
            <a:r>
              <a:rPr lang="de-DE" dirty="0" smtClean="0"/>
              <a:t>Titel durch Klicken bearbeiten</a:t>
            </a:r>
            <a:endParaRPr lang="de-DE" dirty="0"/>
          </a:p>
        </p:txBody>
      </p:sp>
      <p:sp>
        <p:nvSpPr>
          <p:cNvPr id="3" name="Untertitel 2"/>
          <p:cNvSpPr>
            <a:spLocks noGrp="1"/>
          </p:cNvSpPr>
          <p:nvPr>
            <p:ph type="subTitle" idx="1" hasCustomPrompt="1"/>
          </p:nvPr>
        </p:nvSpPr>
        <p:spPr>
          <a:xfrm>
            <a:off x="1524000" y="3602038"/>
            <a:ext cx="9144000" cy="1655762"/>
          </a:xfrm>
        </p:spPr>
        <p:txBody>
          <a:bodyPr/>
          <a:lstStyle>
            <a:lvl1pPr marL="0" indent="0" algn="ctr">
              <a:lnSpc>
                <a:spcPct val="100000"/>
              </a:lnSpc>
              <a:buNone/>
              <a:defRPr sz="2000">
                <a:solidFill>
                  <a:schemeClr val="bg1">
                    <a:lumMod val="50000"/>
                  </a:schemeClr>
                </a:solidFill>
                <a:latin typeface="Advert Light"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smtClean="0"/>
              <a:t>Untertitel durch Klicken bearbeiten</a:t>
            </a:r>
            <a:endParaRPr lang="de-DE" dirty="0"/>
          </a:p>
        </p:txBody>
      </p:sp>
      <p:sp>
        <p:nvSpPr>
          <p:cNvPr id="5" name="Bildplatzhalter 4"/>
          <p:cNvSpPr>
            <a:spLocks noGrp="1"/>
          </p:cNvSpPr>
          <p:nvPr>
            <p:ph type="pic" sz="quarter" idx="11" hasCustomPrompt="1"/>
          </p:nvPr>
        </p:nvSpPr>
        <p:spPr>
          <a:xfrm>
            <a:off x="9804400" y="110905"/>
            <a:ext cx="1871663" cy="1311496"/>
          </a:xfrm>
        </p:spPr>
        <p:txBody>
          <a:bodyPr/>
          <a:lstStyle>
            <a:lvl1pPr marL="0" indent="0">
              <a:buNone/>
              <a:defRPr/>
            </a:lvl1pPr>
          </a:lstStyle>
          <a:p>
            <a:r>
              <a:rPr lang="de-DE" dirty="0" smtClean="0"/>
              <a:t>Logo 1</a:t>
            </a:r>
            <a:br>
              <a:rPr lang="de-DE" dirty="0" smtClean="0"/>
            </a:br>
            <a:r>
              <a:rPr lang="de-DE" dirty="0" smtClean="0"/>
              <a:t>einfügen</a:t>
            </a:r>
            <a:endParaRPr lang="de-DE" dirty="0"/>
          </a:p>
        </p:txBody>
      </p:sp>
      <p:sp>
        <p:nvSpPr>
          <p:cNvPr id="6" name="Bildplatzhalter 4"/>
          <p:cNvSpPr>
            <a:spLocks noGrp="1"/>
          </p:cNvSpPr>
          <p:nvPr>
            <p:ph type="pic" sz="quarter" idx="12" hasCustomPrompt="1"/>
          </p:nvPr>
        </p:nvSpPr>
        <p:spPr>
          <a:xfrm>
            <a:off x="9804400" y="1588756"/>
            <a:ext cx="1871663" cy="1311496"/>
          </a:xfrm>
        </p:spPr>
        <p:txBody>
          <a:bodyPr/>
          <a:lstStyle>
            <a:lvl1pPr marL="0" indent="0">
              <a:buNone/>
              <a:defRPr/>
            </a:lvl1pPr>
          </a:lstStyle>
          <a:p>
            <a:r>
              <a:rPr lang="de-DE" dirty="0" smtClean="0"/>
              <a:t>Logo 2</a:t>
            </a:r>
            <a:br>
              <a:rPr lang="de-DE" dirty="0" smtClean="0"/>
            </a:br>
            <a:r>
              <a:rPr lang="de-DE" dirty="0" smtClean="0"/>
              <a:t>einfügen</a:t>
            </a:r>
            <a:endParaRPr lang="de-DE" dirty="0"/>
          </a:p>
        </p:txBody>
      </p:sp>
      <p:sp>
        <p:nvSpPr>
          <p:cNvPr id="7" name="Bildplatzhalter 4"/>
          <p:cNvSpPr>
            <a:spLocks noGrp="1"/>
          </p:cNvSpPr>
          <p:nvPr>
            <p:ph type="pic" sz="quarter" idx="13" hasCustomPrompt="1"/>
          </p:nvPr>
        </p:nvSpPr>
        <p:spPr>
          <a:xfrm>
            <a:off x="442914" y="5105179"/>
            <a:ext cx="1954848" cy="1311496"/>
          </a:xfrm>
        </p:spPr>
        <p:txBody>
          <a:bodyPr/>
          <a:lstStyle>
            <a:lvl1pPr marL="0" indent="0">
              <a:buNone/>
              <a:defRPr/>
            </a:lvl1pPr>
          </a:lstStyle>
          <a:p>
            <a:r>
              <a:rPr lang="de-DE" dirty="0" err="1" smtClean="0"/>
              <a:t>Illu</a:t>
            </a:r>
            <a:r>
              <a:rPr lang="de-DE" dirty="0" smtClean="0"/>
              <a:t>-Element</a:t>
            </a:r>
            <a:br>
              <a:rPr lang="de-DE" dirty="0" smtClean="0"/>
            </a:br>
            <a:r>
              <a:rPr lang="de-DE" dirty="0" smtClean="0"/>
              <a:t>einfügen</a:t>
            </a:r>
            <a:endParaRPr lang="de-DE" dirty="0"/>
          </a:p>
        </p:txBody>
      </p:sp>
      <p:sp>
        <p:nvSpPr>
          <p:cNvPr id="8" name="Bildplatzhalter 4"/>
          <p:cNvSpPr>
            <a:spLocks noGrp="1"/>
          </p:cNvSpPr>
          <p:nvPr>
            <p:ph type="pic" sz="quarter" idx="14" hasCustomPrompt="1"/>
          </p:nvPr>
        </p:nvSpPr>
        <p:spPr>
          <a:xfrm>
            <a:off x="9802178" y="5105179"/>
            <a:ext cx="1871663" cy="1311496"/>
          </a:xfrm>
        </p:spPr>
        <p:txBody>
          <a:bodyPr/>
          <a:lstStyle>
            <a:lvl1pPr marL="0" indent="0">
              <a:buNone/>
              <a:defRPr/>
            </a:lvl1pPr>
          </a:lstStyle>
          <a:p>
            <a:r>
              <a:rPr lang="de-DE" dirty="0" err="1" smtClean="0"/>
              <a:t>Illu</a:t>
            </a:r>
            <a:r>
              <a:rPr lang="de-DE" dirty="0" smtClean="0"/>
              <a:t>-Element</a:t>
            </a:r>
            <a:br>
              <a:rPr lang="de-DE" dirty="0" smtClean="0"/>
            </a:br>
            <a:r>
              <a:rPr lang="de-DE" dirty="0" smtClean="0"/>
              <a:t>einfügen</a:t>
            </a:r>
            <a:endParaRPr lang="de-DE" dirty="0"/>
          </a:p>
        </p:txBody>
      </p:sp>
      <p:sp>
        <p:nvSpPr>
          <p:cNvPr id="12" name="Textplatzhalter 9"/>
          <p:cNvSpPr>
            <a:spLocks noGrp="1"/>
          </p:cNvSpPr>
          <p:nvPr>
            <p:ph type="body" sz="quarter" idx="15" hasCustomPrompt="1"/>
          </p:nvPr>
        </p:nvSpPr>
        <p:spPr>
          <a:xfrm>
            <a:off x="2397761" y="5749925"/>
            <a:ext cx="7405053" cy="666750"/>
          </a:xfrm>
        </p:spPr>
        <p:txBody>
          <a:bodyPr anchor="b" anchorCtr="0"/>
          <a:lstStyle>
            <a:lvl1pPr marL="0" indent="0">
              <a:buNone/>
              <a:defRPr sz="1600" baseline="0"/>
            </a:lvl1pPr>
          </a:lstStyle>
          <a:p>
            <a:pPr lvl="0"/>
            <a:r>
              <a:rPr lang="de-DE" dirty="0" smtClean="0"/>
              <a:t>Optional hier Zusatzinfos einfügen</a:t>
            </a:r>
            <a:br>
              <a:rPr lang="de-DE" dirty="0" smtClean="0"/>
            </a:br>
            <a:r>
              <a:rPr lang="de-DE" dirty="0" smtClean="0"/>
              <a:t>(Ort, Datum etc.)</a:t>
            </a:r>
            <a:endParaRPr lang="de-DE" dirty="0"/>
          </a:p>
        </p:txBody>
      </p:sp>
    </p:spTree>
    <p:extLst>
      <p:ext uri="{BB962C8B-B14F-4D97-AF65-F5344CB8AC3E}">
        <p14:creationId xmlns:p14="http://schemas.microsoft.com/office/powerpoint/2010/main" val="121271312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3: halbseitig">
    <p:spTree>
      <p:nvGrpSpPr>
        <p:cNvPr id="1" name=""/>
        <p:cNvGrpSpPr/>
        <p:nvPr/>
      </p:nvGrpSpPr>
      <p:grpSpPr>
        <a:xfrm>
          <a:off x="0" y="0"/>
          <a:ext cx="0" cy="0"/>
          <a:chOff x="0" y="0"/>
          <a:chExt cx="0" cy="0"/>
        </a:xfrm>
      </p:grpSpPr>
      <p:sp>
        <p:nvSpPr>
          <p:cNvPr id="4" name="Rechteck 3"/>
          <p:cNvSpPr/>
          <p:nvPr userDrawn="1"/>
        </p:nvSpPr>
        <p:spPr>
          <a:xfrm>
            <a:off x="6096000" y="0"/>
            <a:ext cx="6096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ctrTitle" hasCustomPrompt="1"/>
          </p:nvPr>
        </p:nvSpPr>
        <p:spPr>
          <a:xfrm>
            <a:off x="6309360" y="2112312"/>
            <a:ext cx="5366703" cy="1637695"/>
          </a:xfrm>
        </p:spPr>
        <p:txBody>
          <a:bodyPr anchor="t" anchorCtr="0"/>
          <a:lstStyle>
            <a:lvl1pPr algn="l">
              <a:defRPr sz="3200" b="1" cap="all" spc="100" baseline="0">
                <a:solidFill>
                  <a:schemeClr val="bg1"/>
                </a:solidFill>
                <a:latin typeface="Advert" pitchFamily="50" charset="0"/>
              </a:defRPr>
            </a:lvl1pPr>
          </a:lstStyle>
          <a:p>
            <a:r>
              <a:rPr lang="de-DE" dirty="0" smtClean="0"/>
              <a:t>Titel</a:t>
            </a:r>
            <a:br>
              <a:rPr lang="de-DE" dirty="0" smtClean="0"/>
            </a:br>
            <a:r>
              <a:rPr lang="de-DE" dirty="0" smtClean="0"/>
              <a:t>durch Klicken bearbeiten</a:t>
            </a:r>
            <a:endParaRPr lang="de-DE" dirty="0"/>
          </a:p>
        </p:txBody>
      </p:sp>
      <p:sp>
        <p:nvSpPr>
          <p:cNvPr id="3" name="Untertitel 2"/>
          <p:cNvSpPr>
            <a:spLocks noGrp="1"/>
          </p:cNvSpPr>
          <p:nvPr>
            <p:ph type="subTitle" idx="1" hasCustomPrompt="1"/>
          </p:nvPr>
        </p:nvSpPr>
        <p:spPr>
          <a:xfrm>
            <a:off x="6309360" y="3909154"/>
            <a:ext cx="3350578" cy="2007313"/>
          </a:xfrm>
        </p:spPr>
        <p:txBody>
          <a:bodyPr/>
          <a:lstStyle>
            <a:lvl1pPr marL="0" indent="0" algn="l">
              <a:lnSpc>
                <a:spcPct val="100000"/>
              </a:lnSpc>
              <a:buNone/>
              <a:defRPr sz="2000">
                <a:solidFill>
                  <a:schemeClr val="bg1"/>
                </a:solidFill>
                <a:latin typeface="Advert Light"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smtClean="0"/>
              <a:t>Untertitel durch Klicken bearbeiten</a:t>
            </a:r>
            <a:endParaRPr lang="de-DE" dirty="0"/>
          </a:p>
        </p:txBody>
      </p:sp>
      <p:pic>
        <p:nvPicPr>
          <p:cNvPr id="6" name="Grafik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06854" y="315884"/>
            <a:ext cx="2058009" cy="1035396"/>
          </a:xfrm>
          <a:prstGeom prst="rect">
            <a:avLst/>
          </a:prstGeom>
        </p:spPr>
      </p:pic>
      <p:sp>
        <p:nvSpPr>
          <p:cNvPr id="7" name="Bildplatzhalter 6"/>
          <p:cNvSpPr>
            <a:spLocks noGrp="1"/>
          </p:cNvSpPr>
          <p:nvPr>
            <p:ph type="pic" sz="quarter" idx="10"/>
          </p:nvPr>
        </p:nvSpPr>
        <p:spPr>
          <a:xfrm>
            <a:off x="0" y="0"/>
            <a:ext cx="6096000" cy="6858000"/>
          </a:xfrm>
          <a:solidFill>
            <a:srgbClr val="E5EFF7"/>
          </a:solidFill>
        </p:spPr>
        <p:txBody>
          <a:bodyPr/>
          <a:lstStyle>
            <a:lvl1pPr marL="0" indent="0">
              <a:buNone/>
              <a:defRPr/>
            </a:lvl1pPr>
          </a:lstStyle>
          <a:p>
            <a:endParaRPr lang="de-DE" dirty="0" smtClean="0"/>
          </a:p>
          <a:p>
            <a:endParaRPr lang="de-DE" dirty="0" smtClean="0"/>
          </a:p>
          <a:p>
            <a:r>
              <a:rPr lang="de-DE" dirty="0" smtClean="0"/>
              <a:t>Bild oder Grafik einfügen</a:t>
            </a:r>
            <a:endParaRPr lang="de-DE" dirty="0"/>
          </a:p>
        </p:txBody>
      </p:sp>
      <p:sp>
        <p:nvSpPr>
          <p:cNvPr id="9" name="Textplatzhalter 8"/>
          <p:cNvSpPr>
            <a:spLocks noGrp="1"/>
          </p:cNvSpPr>
          <p:nvPr>
            <p:ph type="body" sz="quarter" idx="11" hasCustomPrompt="1"/>
          </p:nvPr>
        </p:nvSpPr>
        <p:spPr>
          <a:xfrm>
            <a:off x="6308725" y="6171869"/>
            <a:ext cx="5367338" cy="346142"/>
          </a:xfrm>
        </p:spPr>
        <p:txBody>
          <a:bodyPr anchor="b" anchorCtr="0"/>
          <a:lstStyle>
            <a:lvl1pPr marL="0" indent="0" algn="l">
              <a:buNone/>
              <a:defRPr sz="1600" baseline="0">
                <a:solidFill>
                  <a:schemeClr val="bg1"/>
                </a:solidFill>
              </a:defRPr>
            </a:lvl1pPr>
            <a:lvl2pPr marL="457200" indent="0" algn="l">
              <a:buNone/>
              <a:defRPr>
                <a:solidFill>
                  <a:schemeClr val="bg1"/>
                </a:solidFill>
              </a:defRPr>
            </a:lvl2pPr>
            <a:lvl3pPr marL="914400" indent="0" algn="l">
              <a:buNone/>
              <a:defRPr>
                <a:solidFill>
                  <a:schemeClr val="bg1"/>
                </a:solidFill>
              </a:defRPr>
            </a:lvl3pPr>
            <a:lvl4pPr marL="1371600" indent="0" algn="l">
              <a:buNone/>
              <a:defRPr>
                <a:solidFill>
                  <a:schemeClr val="bg1"/>
                </a:solidFill>
              </a:defRPr>
            </a:lvl4pPr>
            <a:lvl5pPr marL="1828800" indent="0" algn="l">
              <a:buNone/>
              <a:defRPr>
                <a:solidFill>
                  <a:schemeClr val="bg1"/>
                </a:solidFill>
              </a:defRPr>
            </a:lvl5pPr>
          </a:lstStyle>
          <a:p>
            <a:pPr lvl="0"/>
            <a:r>
              <a:rPr lang="de-DE" dirty="0" smtClean="0"/>
              <a:t>Weitere Unterzeile einfügen</a:t>
            </a:r>
            <a:endParaRPr lang="de-DE" dirty="0"/>
          </a:p>
        </p:txBody>
      </p:sp>
    </p:spTree>
    <p:extLst>
      <p:ext uri="{BB962C8B-B14F-4D97-AF65-F5344CB8AC3E}">
        <p14:creationId xmlns:p14="http://schemas.microsoft.com/office/powerpoint/2010/main" val="161312303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1: BASIS">
    <p:spTree>
      <p:nvGrpSpPr>
        <p:cNvPr id="1" name=""/>
        <p:cNvGrpSpPr/>
        <p:nvPr/>
      </p:nvGrpSpPr>
      <p:grpSpPr>
        <a:xfrm>
          <a:off x="0" y="0"/>
          <a:ext cx="0" cy="0"/>
          <a:chOff x="0" y="0"/>
          <a:chExt cx="0" cy="0"/>
        </a:xfrm>
      </p:grpSpPr>
      <p:sp>
        <p:nvSpPr>
          <p:cNvPr id="25" name="Inhaltsplatzhalter 24"/>
          <p:cNvSpPr>
            <a:spLocks noGrp="1"/>
          </p:cNvSpPr>
          <p:nvPr>
            <p:ph sz="quarter" idx="23" hasCustomPrompt="1"/>
          </p:nvPr>
        </p:nvSpPr>
        <p:spPr>
          <a:xfrm>
            <a:off x="407989" y="1647825"/>
            <a:ext cx="9396412" cy="4672013"/>
          </a:xfrm>
        </p:spPr>
        <p:txBody>
          <a:bodyPr/>
          <a:lstStyle>
            <a:lvl1pPr marL="0" indent="0">
              <a:buFont typeface="Arial" panose="020B0604020202020204" pitchFamily="34" charset="0"/>
              <a:buNone/>
              <a:defRPr/>
            </a:lvl1pPr>
          </a:lstStyle>
          <a:p>
            <a:pPr lvl="0"/>
            <a:r>
              <a:rPr lang="de-DE" dirty="0" smtClean="0"/>
              <a:t>Platzhalter bearbeiten (Text oder andere Inhalte/Grafiken einfügen)</a:t>
            </a:r>
          </a:p>
        </p:txBody>
      </p:sp>
      <p:sp>
        <p:nvSpPr>
          <p:cNvPr id="4" name="Datumsplatzhalter 3"/>
          <p:cNvSpPr>
            <a:spLocks noGrp="1"/>
          </p:cNvSpPr>
          <p:nvPr>
            <p:ph type="dt" sz="half" idx="10"/>
          </p:nvPr>
        </p:nvSpPr>
        <p:spPr>
          <a:xfrm>
            <a:off x="417820" y="6516770"/>
            <a:ext cx="1091949" cy="365125"/>
          </a:xfrm>
          <a:prstGeom prst="rect">
            <a:avLst/>
          </a:prstGeom>
        </p:spPr>
        <p:txBody>
          <a:bodyPr/>
          <a:lstStyle>
            <a:lvl1pPr>
              <a:defRPr/>
            </a:lvl1pPr>
          </a:lstStyle>
          <a:p>
            <a:pPr>
              <a:defRPr/>
            </a:pPr>
            <a:fld id="{0101BDB8-BBEA-4732-A2BD-AFC15B53BBA4}" type="datetime1">
              <a:rPr lang="de-DE" smtClean="0"/>
              <a:t>05.03.2020</a:t>
            </a:fld>
            <a:endParaRPr lang="de-DE" dirty="0"/>
          </a:p>
        </p:txBody>
      </p:sp>
      <p:sp>
        <p:nvSpPr>
          <p:cNvPr id="6" name="Foliennummernplatzhalter 5"/>
          <p:cNvSpPr>
            <a:spLocks noGrp="1"/>
          </p:cNvSpPr>
          <p:nvPr>
            <p:ph type="sldNum" sz="quarter" idx="12"/>
          </p:nvPr>
        </p:nvSpPr>
        <p:spPr>
          <a:xfrm>
            <a:off x="11157284" y="6516770"/>
            <a:ext cx="577516" cy="365125"/>
          </a:xfrm>
          <a:prstGeom prst="rect">
            <a:avLst/>
          </a:prstGeom>
        </p:spPr>
        <p:txBody>
          <a:bodyPr/>
          <a:lstStyle>
            <a:lvl1pPr>
              <a:defRPr lang="de-DE" sz="1200" b="1" kern="1200" cap="none" spc="0" baseline="0" smtClean="0">
                <a:solidFill>
                  <a:schemeClr val="bg1">
                    <a:lumMod val="50000"/>
                  </a:schemeClr>
                </a:solidFill>
                <a:latin typeface="+mn-lt"/>
                <a:ea typeface="+mn-ea"/>
                <a:cs typeface="+mn-cs"/>
              </a:defRPr>
            </a:lvl1pPr>
          </a:lstStyle>
          <a:p>
            <a:pPr>
              <a:defRPr/>
            </a:pPr>
            <a:fld id="{D54B63FE-EAF8-410F-815B-DB2C4C075EBD}" type="slidenum">
              <a:rPr lang="en-US" smtClean="0"/>
              <a:pPr>
                <a:defRPr/>
              </a:pPr>
              <a:t>‹Nr.›</a:t>
            </a:fld>
            <a:endParaRPr lang="en-US" dirty="0"/>
          </a:p>
        </p:txBody>
      </p:sp>
      <p:sp>
        <p:nvSpPr>
          <p:cNvPr id="3" name="Textplatzhalter 2"/>
          <p:cNvSpPr>
            <a:spLocks noGrp="1"/>
          </p:cNvSpPr>
          <p:nvPr>
            <p:ph type="body" sz="quarter" idx="15" hasCustomPrompt="1"/>
          </p:nvPr>
        </p:nvSpPr>
        <p:spPr>
          <a:xfrm>
            <a:off x="407989" y="943225"/>
            <a:ext cx="9396412" cy="580775"/>
          </a:xfrm>
        </p:spPr>
        <p:txBody>
          <a:bodyPr/>
          <a:lstStyle>
            <a:lvl1pPr marL="0" indent="0">
              <a:lnSpc>
                <a:spcPct val="110000"/>
              </a:lnSpc>
              <a:buNone/>
              <a:defRPr sz="3200" b="1" baseline="0">
                <a:solidFill>
                  <a:srgbClr val="005FAC"/>
                </a:solidFill>
                <a:latin typeface="+mj-lt"/>
              </a:defRPr>
            </a:lvl1pPr>
          </a:lstStyle>
          <a:p>
            <a:pPr lvl="0"/>
            <a:r>
              <a:rPr lang="de-DE" dirty="0" smtClean="0"/>
              <a:t>Überschrift bearbeiten (oder löschen)</a:t>
            </a:r>
            <a:endParaRPr lang="de-DE" dirty="0"/>
          </a:p>
        </p:txBody>
      </p:sp>
      <p:sp>
        <p:nvSpPr>
          <p:cNvPr id="21" name="Textplatzhalter 19"/>
          <p:cNvSpPr>
            <a:spLocks noGrp="1"/>
          </p:cNvSpPr>
          <p:nvPr>
            <p:ph type="body" sz="quarter" idx="17" hasCustomPrompt="1"/>
          </p:nvPr>
        </p:nvSpPr>
        <p:spPr>
          <a:xfrm>
            <a:off x="417820" y="439147"/>
            <a:ext cx="9386579" cy="447675"/>
          </a:xfrm>
        </p:spPr>
        <p:txBody>
          <a:bodyPr/>
          <a:lstStyle>
            <a:lvl1pPr marL="0" indent="0">
              <a:buNone/>
              <a:defRPr sz="1400" cap="all" spc="100" baseline="0">
                <a:solidFill>
                  <a:schemeClr val="bg1">
                    <a:lumMod val="50000"/>
                  </a:schemeClr>
                </a:solidFill>
                <a:latin typeface="+mj-lt"/>
              </a:defRPr>
            </a:lvl1pPr>
          </a:lstStyle>
          <a:p>
            <a:pPr lvl="0"/>
            <a:r>
              <a:rPr lang="de-DE" dirty="0" err="1" smtClean="0"/>
              <a:t>KapitelÜberschrift</a:t>
            </a:r>
            <a:r>
              <a:rPr lang="de-DE" dirty="0" smtClean="0"/>
              <a:t> bearbeiten (oder Löschen)</a:t>
            </a:r>
            <a:endParaRPr lang="de-DE" dirty="0"/>
          </a:p>
        </p:txBody>
      </p:sp>
      <p:sp>
        <p:nvSpPr>
          <p:cNvPr id="22" name="Fußzeilenplatzhalter 4"/>
          <p:cNvSpPr>
            <a:spLocks noGrp="1"/>
          </p:cNvSpPr>
          <p:nvPr>
            <p:ph type="ftr" sz="quarter" idx="3"/>
          </p:nvPr>
        </p:nvSpPr>
        <p:spPr>
          <a:xfrm>
            <a:off x="1668379" y="6516770"/>
            <a:ext cx="9248274" cy="365125"/>
          </a:xfrm>
          <a:prstGeom prst="rect">
            <a:avLst/>
          </a:prstGeom>
        </p:spPr>
        <p:txBody>
          <a:bodyPr/>
          <a:lstStyle>
            <a:lvl1pPr algn="ctr" rtl="0" eaLnBrk="0" fontAlgn="base" hangingPunct="0">
              <a:spcBef>
                <a:spcPct val="0"/>
              </a:spcBef>
              <a:spcAft>
                <a:spcPct val="0"/>
              </a:spcAft>
              <a:defRPr lang="de-DE" sz="1200" b="1" kern="1200" cap="none" spc="0" baseline="0" smtClean="0">
                <a:solidFill>
                  <a:schemeClr val="bg1">
                    <a:lumMod val="50000"/>
                  </a:schemeClr>
                </a:solidFill>
                <a:latin typeface="+mn-lt"/>
                <a:ea typeface="+mn-ea"/>
                <a:cs typeface="+mn-cs"/>
              </a:defRPr>
            </a:lvl1pPr>
          </a:lstStyle>
          <a:p>
            <a:pPr>
              <a:defRPr/>
            </a:pPr>
            <a:r>
              <a:rPr lang="de-DE" smtClean="0"/>
              <a:t>Von Fast Fashion zu Fair Fashion</a:t>
            </a:r>
            <a:endParaRPr lang="de-DE" dirty="0"/>
          </a:p>
        </p:txBody>
      </p:sp>
      <p:sp>
        <p:nvSpPr>
          <p:cNvPr id="23" name="Inhaltsplatzhalter 7"/>
          <p:cNvSpPr>
            <a:spLocks noGrp="1"/>
          </p:cNvSpPr>
          <p:nvPr>
            <p:ph sz="quarter" idx="22" hasCustomPrompt="1"/>
          </p:nvPr>
        </p:nvSpPr>
        <p:spPr>
          <a:xfrm>
            <a:off x="10160635" y="1647825"/>
            <a:ext cx="1584325" cy="4672013"/>
          </a:xfrm>
        </p:spPr>
        <p:txBody>
          <a:bodyPr anchor="b" anchorCtr="0"/>
          <a:lstStyle>
            <a:lvl1pPr marL="0" indent="0">
              <a:buNone/>
              <a:defRPr sz="1400">
                <a:solidFill>
                  <a:schemeClr val="bg1">
                    <a:lumMod val="50000"/>
                  </a:schemeClr>
                </a:solidFill>
              </a:defRPr>
            </a:lvl1pPr>
          </a:lstStyle>
          <a:p>
            <a:pPr lvl="0"/>
            <a:r>
              <a:rPr lang="de-DE" dirty="0" smtClean="0"/>
              <a:t>Randinfos/</a:t>
            </a:r>
            <a:br>
              <a:rPr lang="de-DE" dirty="0" smtClean="0"/>
            </a:br>
            <a:r>
              <a:rPr lang="de-DE" dirty="0" smtClean="0"/>
              <a:t>Fußnote bearbeiten oder löschen</a:t>
            </a:r>
            <a:endParaRPr lang="de-DE" dirty="0"/>
          </a:p>
        </p:txBody>
      </p:sp>
    </p:spTree>
    <p:extLst>
      <p:ext uri="{BB962C8B-B14F-4D97-AF65-F5344CB8AC3E}">
        <p14:creationId xmlns:p14="http://schemas.microsoft.com/office/powerpoint/2010/main" val="45587308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2: zweiteilig">
    <p:spTree>
      <p:nvGrpSpPr>
        <p:cNvPr id="1" name=""/>
        <p:cNvGrpSpPr/>
        <p:nvPr/>
      </p:nvGrpSpPr>
      <p:grpSpPr>
        <a:xfrm>
          <a:off x="0" y="0"/>
          <a:ext cx="0" cy="0"/>
          <a:chOff x="0" y="0"/>
          <a:chExt cx="0" cy="0"/>
        </a:xfrm>
      </p:grpSpPr>
      <p:sp>
        <p:nvSpPr>
          <p:cNvPr id="25" name="Inhaltsplatzhalter 24"/>
          <p:cNvSpPr>
            <a:spLocks noGrp="1"/>
          </p:cNvSpPr>
          <p:nvPr>
            <p:ph sz="quarter" idx="23" hasCustomPrompt="1"/>
          </p:nvPr>
        </p:nvSpPr>
        <p:spPr>
          <a:xfrm>
            <a:off x="407989" y="1647825"/>
            <a:ext cx="4532979" cy="4672013"/>
          </a:xfrm>
        </p:spPr>
        <p:txBody>
          <a:bodyPr/>
          <a:lstStyle>
            <a:lvl1pPr marL="0" indent="0">
              <a:buFont typeface="Arial" panose="020B0604020202020204" pitchFamily="34" charset="0"/>
              <a:buNone/>
              <a:defRPr/>
            </a:lvl1pPr>
          </a:lstStyle>
          <a:p>
            <a:pPr lvl="0"/>
            <a:r>
              <a:rPr lang="de-DE" dirty="0" smtClean="0"/>
              <a:t>Platzhalter bearbeiten (Text oder andere Inhalte/Grafiken einfügen)</a:t>
            </a:r>
          </a:p>
        </p:txBody>
      </p:sp>
      <p:sp>
        <p:nvSpPr>
          <p:cNvPr id="4" name="Datumsplatzhalter 3"/>
          <p:cNvSpPr>
            <a:spLocks noGrp="1"/>
          </p:cNvSpPr>
          <p:nvPr>
            <p:ph type="dt" sz="half" idx="10"/>
          </p:nvPr>
        </p:nvSpPr>
        <p:spPr>
          <a:xfrm>
            <a:off x="417820" y="6516770"/>
            <a:ext cx="1091949" cy="365125"/>
          </a:xfrm>
          <a:prstGeom prst="rect">
            <a:avLst/>
          </a:prstGeom>
        </p:spPr>
        <p:txBody>
          <a:bodyPr/>
          <a:lstStyle>
            <a:lvl1pPr>
              <a:defRPr/>
            </a:lvl1pPr>
          </a:lstStyle>
          <a:p>
            <a:pPr>
              <a:defRPr/>
            </a:pPr>
            <a:fld id="{063F8DD9-CF42-4B0C-83D0-025EAD9A46D5}" type="datetime1">
              <a:rPr lang="de-DE" smtClean="0"/>
              <a:t>05.03.2020</a:t>
            </a:fld>
            <a:endParaRPr lang="de-DE" dirty="0"/>
          </a:p>
        </p:txBody>
      </p:sp>
      <p:sp>
        <p:nvSpPr>
          <p:cNvPr id="6" name="Foliennummernplatzhalter 5"/>
          <p:cNvSpPr>
            <a:spLocks noGrp="1"/>
          </p:cNvSpPr>
          <p:nvPr>
            <p:ph type="sldNum" sz="quarter" idx="12"/>
          </p:nvPr>
        </p:nvSpPr>
        <p:spPr>
          <a:xfrm>
            <a:off x="11157284" y="6516770"/>
            <a:ext cx="577516" cy="365125"/>
          </a:xfrm>
          <a:prstGeom prst="rect">
            <a:avLst/>
          </a:prstGeom>
        </p:spPr>
        <p:txBody>
          <a:bodyPr/>
          <a:lstStyle>
            <a:lvl1pPr>
              <a:defRPr>
                <a:latin typeface="Advert" pitchFamily="50" charset="0"/>
              </a:defRPr>
            </a:lvl1pPr>
          </a:lstStyle>
          <a:p>
            <a:pPr>
              <a:defRPr/>
            </a:pPr>
            <a:fld id="{D54B63FE-EAF8-410F-815B-DB2C4C075EBD}" type="slidenum">
              <a:rPr lang="de-DE" smtClean="0"/>
              <a:pPr>
                <a:defRPr/>
              </a:pPr>
              <a:t>‹Nr.›</a:t>
            </a:fld>
            <a:endParaRPr lang="de-DE" dirty="0"/>
          </a:p>
        </p:txBody>
      </p:sp>
      <p:sp>
        <p:nvSpPr>
          <p:cNvPr id="3" name="Textplatzhalter 2"/>
          <p:cNvSpPr>
            <a:spLocks noGrp="1"/>
          </p:cNvSpPr>
          <p:nvPr>
            <p:ph type="body" sz="quarter" idx="15" hasCustomPrompt="1"/>
          </p:nvPr>
        </p:nvSpPr>
        <p:spPr>
          <a:xfrm>
            <a:off x="407989" y="943225"/>
            <a:ext cx="9396412" cy="580775"/>
          </a:xfrm>
        </p:spPr>
        <p:txBody>
          <a:bodyPr/>
          <a:lstStyle>
            <a:lvl1pPr marL="0" indent="0">
              <a:lnSpc>
                <a:spcPct val="110000"/>
              </a:lnSpc>
              <a:buNone/>
              <a:defRPr sz="3200" b="1" baseline="0">
                <a:solidFill>
                  <a:srgbClr val="005FAC"/>
                </a:solidFill>
                <a:latin typeface="+mj-lt"/>
              </a:defRPr>
            </a:lvl1pPr>
          </a:lstStyle>
          <a:p>
            <a:pPr lvl="0"/>
            <a:r>
              <a:rPr lang="de-DE" dirty="0" smtClean="0"/>
              <a:t>Überschrift bearbeiten (oder löschen)</a:t>
            </a:r>
            <a:endParaRPr lang="de-DE" dirty="0"/>
          </a:p>
        </p:txBody>
      </p:sp>
      <p:sp>
        <p:nvSpPr>
          <p:cNvPr id="21" name="Textplatzhalter 19"/>
          <p:cNvSpPr>
            <a:spLocks noGrp="1"/>
          </p:cNvSpPr>
          <p:nvPr>
            <p:ph type="body" sz="quarter" idx="17" hasCustomPrompt="1"/>
          </p:nvPr>
        </p:nvSpPr>
        <p:spPr>
          <a:xfrm>
            <a:off x="417820" y="439147"/>
            <a:ext cx="9386579" cy="447675"/>
          </a:xfrm>
        </p:spPr>
        <p:txBody>
          <a:bodyPr/>
          <a:lstStyle>
            <a:lvl1pPr marL="0" indent="0">
              <a:buNone/>
              <a:defRPr sz="1400" cap="all" spc="100" baseline="0">
                <a:solidFill>
                  <a:schemeClr val="bg1">
                    <a:lumMod val="50000"/>
                  </a:schemeClr>
                </a:solidFill>
                <a:latin typeface="+mj-lt"/>
              </a:defRPr>
            </a:lvl1pPr>
          </a:lstStyle>
          <a:p>
            <a:pPr lvl="0"/>
            <a:r>
              <a:rPr lang="de-DE" dirty="0" err="1" smtClean="0"/>
              <a:t>KapitelÜberschrift</a:t>
            </a:r>
            <a:r>
              <a:rPr lang="de-DE" dirty="0" smtClean="0"/>
              <a:t> bearbeiten (oder Löschen)</a:t>
            </a:r>
            <a:endParaRPr lang="de-DE" dirty="0"/>
          </a:p>
        </p:txBody>
      </p:sp>
      <p:sp>
        <p:nvSpPr>
          <p:cNvPr id="22" name="Fußzeilenplatzhalter 4"/>
          <p:cNvSpPr>
            <a:spLocks noGrp="1"/>
          </p:cNvSpPr>
          <p:nvPr>
            <p:ph type="ftr" sz="quarter" idx="3"/>
          </p:nvPr>
        </p:nvSpPr>
        <p:spPr>
          <a:xfrm>
            <a:off x="1668379" y="6516770"/>
            <a:ext cx="9248274" cy="365125"/>
          </a:xfrm>
          <a:prstGeom prst="rect">
            <a:avLst/>
          </a:prstGeom>
        </p:spPr>
        <p:txBody>
          <a:bodyPr/>
          <a:lstStyle>
            <a:lvl1pPr algn="ctr" rtl="0" eaLnBrk="0" fontAlgn="base" hangingPunct="0">
              <a:spcBef>
                <a:spcPct val="0"/>
              </a:spcBef>
              <a:spcAft>
                <a:spcPct val="0"/>
              </a:spcAft>
              <a:defRPr lang="de-DE" sz="1200" b="1" kern="1200" cap="none" spc="0" baseline="0" smtClean="0">
                <a:solidFill>
                  <a:schemeClr val="bg1">
                    <a:lumMod val="50000"/>
                  </a:schemeClr>
                </a:solidFill>
                <a:latin typeface="+mn-lt"/>
                <a:ea typeface="+mn-ea"/>
                <a:cs typeface="+mn-cs"/>
              </a:defRPr>
            </a:lvl1pPr>
          </a:lstStyle>
          <a:p>
            <a:pPr>
              <a:defRPr/>
            </a:pPr>
            <a:r>
              <a:rPr lang="de-DE" smtClean="0"/>
              <a:t>Von Fast Fashion zu Fair Fashion</a:t>
            </a:r>
            <a:endParaRPr lang="de-DE" dirty="0"/>
          </a:p>
        </p:txBody>
      </p:sp>
      <p:sp>
        <p:nvSpPr>
          <p:cNvPr id="23" name="Inhaltsplatzhalter 7"/>
          <p:cNvSpPr>
            <a:spLocks noGrp="1"/>
          </p:cNvSpPr>
          <p:nvPr>
            <p:ph sz="quarter" idx="22" hasCustomPrompt="1"/>
          </p:nvPr>
        </p:nvSpPr>
        <p:spPr>
          <a:xfrm>
            <a:off x="10160635" y="1647825"/>
            <a:ext cx="1584325" cy="4672013"/>
          </a:xfrm>
        </p:spPr>
        <p:txBody>
          <a:bodyPr anchor="b" anchorCtr="0"/>
          <a:lstStyle>
            <a:lvl1pPr marL="0" indent="0">
              <a:buNone/>
              <a:defRPr sz="1400">
                <a:solidFill>
                  <a:schemeClr val="bg1">
                    <a:lumMod val="50000"/>
                  </a:schemeClr>
                </a:solidFill>
              </a:defRPr>
            </a:lvl1pPr>
          </a:lstStyle>
          <a:p>
            <a:pPr lvl="0"/>
            <a:r>
              <a:rPr lang="de-DE" dirty="0" smtClean="0"/>
              <a:t>Randinfos/</a:t>
            </a:r>
            <a:br>
              <a:rPr lang="de-DE" dirty="0" smtClean="0"/>
            </a:br>
            <a:r>
              <a:rPr lang="de-DE" dirty="0" smtClean="0"/>
              <a:t>Fußnote bearbeiten oder löschen</a:t>
            </a:r>
            <a:endParaRPr lang="de-DE" dirty="0"/>
          </a:p>
        </p:txBody>
      </p:sp>
      <p:sp>
        <p:nvSpPr>
          <p:cNvPr id="9" name="Inhaltsplatzhalter 24"/>
          <p:cNvSpPr>
            <a:spLocks noGrp="1"/>
          </p:cNvSpPr>
          <p:nvPr>
            <p:ph sz="quarter" idx="24" hasCustomPrompt="1"/>
          </p:nvPr>
        </p:nvSpPr>
        <p:spPr>
          <a:xfrm>
            <a:off x="5284312" y="1647825"/>
            <a:ext cx="4532979" cy="4672013"/>
          </a:xfrm>
        </p:spPr>
        <p:txBody>
          <a:bodyPr/>
          <a:lstStyle>
            <a:lvl1pPr marL="0" indent="0">
              <a:buFont typeface="Arial" panose="020B0604020202020204" pitchFamily="34" charset="0"/>
              <a:buNone/>
              <a:defRPr/>
            </a:lvl1pPr>
          </a:lstStyle>
          <a:p>
            <a:pPr lvl="0"/>
            <a:r>
              <a:rPr lang="de-DE" dirty="0" smtClean="0"/>
              <a:t>Platzhalter bearbeiten (Text oder andere Inhalte/Grafiken einfügen)</a:t>
            </a:r>
          </a:p>
        </p:txBody>
      </p:sp>
    </p:spTree>
    <p:extLst>
      <p:ext uri="{BB962C8B-B14F-4D97-AF65-F5344CB8AC3E}">
        <p14:creationId xmlns:p14="http://schemas.microsoft.com/office/powerpoint/2010/main" val="102383514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4: Halbseitig mit Bild links">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407988" y="6516770"/>
            <a:ext cx="1091949" cy="365125"/>
          </a:xfrm>
          <a:prstGeom prst="rect">
            <a:avLst/>
          </a:prstGeom>
        </p:spPr>
        <p:txBody>
          <a:bodyPr/>
          <a:lstStyle>
            <a:lvl1pPr>
              <a:defRPr/>
            </a:lvl1pPr>
          </a:lstStyle>
          <a:p>
            <a:pPr>
              <a:defRPr/>
            </a:pPr>
            <a:fld id="{8C8580DA-B613-45AF-8B26-2C4F45F7DB28}" type="datetime1">
              <a:rPr lang="de-DE" smtClean="0"/>
              <a:t>05.03.2020</a:t>
            </a:fld>
            <a:endParaRPr lang="de-DE" dirty="0"/>
          </a:p>
        </p:txBody>
      </p:sp>
      <p:sp>
        <p:nvSpPr>
          <p:cNvPr id="6" name="Foliennummernplatzhalter 5"/>
          <p:cNvSpPr>
            <a:spLocks noGrp="1"/>
          </p:cNvSpPr>
          <p:nvPr>
            <p:ph type="sldNum" sz="quarter" idx="12"/>
          </p:nvPr>
        </p:nvSpPr>
        <p:spPr>
          <a:xfrm>
            <a:off x="11157284" y="6516770"/>
            <a:ext cx="577516" cy="365125"/>
          </a:xfrm>
          <a:prstGeom prst="rect">
            <a:avLst/>
          </a:prstGeom>
        </p:spPr>
        <p:txBody>
          <a:bodyPr/>
          <a:lstStyle>
            <a:lvl1pPr>
              <a:defRPr>
                <a:latin typeface="Advert" pitchFamily="50" charset="0"/>
              </a:defRPr>
            </a:lvl1pPr>
          </a:lstStyle>
          <a:p>
            <a:pPr>
              <a:defRPr/>
            </a:pPr>
            <a:fld id="{D54B63FE-EAF8-410F-815B-DB2C4C075EBD}" type="slidenum">
              <a:rPr lang="de-DE" smtClean="0"/>
              <a:pPr>
                <a:defRPr/>
              </a:pPr>
              <a:t>‹Nr.›</a:t>
            </a:fld>
            <a:endParaRPr lang="de-DE" dirty="0"/>
          </a:p>
        </p:txBody>
      </p:sp>
      <p:sp>
        <p:nvSpPr>
          <p:cNvPr id="16" name="Fußzeilenplatzhalter 4"/>
          <p:cNvSpPr>
            <a:spLocks noGrp="1"/>
          </p:cNvSpPr>
          <p:nvPr>
            <p:ph type="ftr" sz="quarter" idx="3"/>
          </p:nvPr>
        </p:nvSpPr>
        <p:spPr>
          <a:xfrm>
            <a:off x="1668379" y="6516770"/>
            <a:ext cx="9248274" cy="365125"/>
          </a:xfrm>
          <a:prstGeom prst="rect">
            <a:avLst/>
          </a:prstGeom>
        </p:spPr>
        <p:txBody>
          <a:bodyPr/>
          <a:lstStyle>
            <a:lvl1pPr algn="ctr" rtl="0" eaLnBrk="0" fontAlgn="base" hangingPunct="0">
              <a:spcBef>
                <a:spcPct val="0"/>
              </a:spcBef>
              <a:spcAft>
                <a:spcPct val="0"/>
              </a:spcAft>
              <a:defRPr lang="de-DE" sz="1200" b="1" kern="1200" cap="none" spc="0" baseline="0" smtClean="0">
                <a:solidFill>
                  <a:schemeClr val="bg1">
                    <a:lumMod val="50000"/>
                  </a:schemeClr>
                </a:solidFill>
                <a:latin typeface="+mn-lt"/>
                <a:ea typeface="+mn-ea"/>
                <a:cs typeface="+mn-cs"/>
              </a:defRPr>
            </a:lvl1pPr>
          </a:lstStyle>
          <a:p>
            <a:pPr>
              <a:defRPr/>
            </a:pPr>
            <a:r>
              <a:rPr lang="de-DE" smtClean="0"/>
              <a:t>Von Fast Fashion zu Fair Fashion</a:t>
            </a:r>
            <a:endParaRPr lang="de-DE" dirty="0"/>
          </a:p>
        </p:txBody>
      </p:sp>
      <p:sp>
        <p:nvSpPr>
          <p:cNvPr id="9" name="Inhaltsplatzhalter 8"/>
          <p:cNvSpPr>
            <a:spLocks noGrp="1"/>
          </p:cNvSpPr>
          <p:nvPr>
            <p:ph sz="quarter" idx="23" hasCustomPrompt="1"/>
          </p:nvPr>
        </p:nvSpPr>
        <p:spPr>
          <a:xfrm>
            <a:off x="0" y="0"/>
            <a:ext cx="6096000" cy="6416675"/>
          </a:xfrm>
          <a:solidFill>
            <a:srgbClr val="E5EFF7"/>
          </a:solidFill>
        </p:spPr>
        <p:txBody>
          <a:bodyPr/>
          <a:lstStyle>
            <a:lvl1pPr marL="0" indent="0" algn="ctr">
              <a:buNone/>
              <a:defRPr/>
            </a:lvl1pPr>
          </a:lstStyle>
          <a:p>
            <a:r>
              <a:rPr lang="de-DE" dirty="0" smtClean="0"/>
              <a:t>Bild oder Grafik einfügen</a:t>
            </a:r>
            <a:endParaRPr lang="de-DE" dirty="0"/>
          </a:p>
        </p:txBody>
      </p:sp>
      <p:sp>
        <p:nvSpPr>
          <p:cNvPr id="20" name="Inhaltsplatzhalter 18"/>
          <p:cNvSpPr>
            <a:spLocks noGrp="1"/>
          </p:cNvSpPr>
          <p:nvPr>
            <p:ph sz="quarter" idx="24" hasCustomPrompt="1"/>
          </p:nvPr>
        </p:nvSpPr>
        <p:spPr>
          <a:xfrm>
            <a:off x="6257925" y="2048865"/>
            <a:ext cx="3546475" cy="4281134"/>
          </a:xfrm>
        </p:spPr>
        <p:txBody>
          <a:bodyPr/>
          <a:lstStyle>
            <a:lvl1pPr marL="0" indent="0">
              <a:buNone/>
              <a:defRPr/>
            </a:lvl1pPr>
          </a:lstStyle>
          <a:p>
            <a:pPr lvl="0"/>
            <a:r>
              <a:rPr lang="de-DE" dirty="0" smtClean="0"/>
              <a:t>Platzhalter bearbeiten (Text oder andere Inhalte/Grafiken einfügen)</a:t>
            </a:r>
          </a:p>
        </p:txBody>
      </p:sp>
      <p:sp>
        <p:nvSpPr>
          <p:cNvPr id="2" name="Rechteck 1"/>
          <p:cNvSpPr/>
          <p:nvPr userDrawn="1"/>
        </p:nvSpPr>
        <p:spPr>
          <a:xfrm>
            <a:off x="6096000" y="238125"/>
            <a:ext cx="257175" cy="1095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platzhalter 2"/>
          <p:cNvSpPr>
            <a:spLocks noGrp="1"/>
          </p:cNvSpPr>
          <p:nvPr>
            <p:ph type="body" sz="quarter" idx="15" hasCustomPrompt="1"/>
          </p:nvPr>
        </p:nvSpPr>
        <p:spPr>
          <a:xfrm>
            <a:off x="6258560" y="972538"/>
            <a:ext cx="3568491" cy="976231"/>
          </a:xfrm>
        </p:spPr>
        <p:txBody>
          <a:bodyPr/>
          <a:lstStyle>
            <a:lvl1pPr marL="0" indent="0">
              <a:lnSpc>
                <a:spcPct val="110000"/>
              </a:lnSpc>
              <a:buNone/>
              <a:defRPr sz="2800" b="1" baseline="0">
                <a:solidFill>
                  <a:srgbClr val="005FAC"/>
                </a:solidFill>
                <a:latin typeface="+mj-lt"/>
              </a:defRPr>
            </a:lvl1pPr>
          </a:lstStyle>
          <a:p>
            <a:pPr lvl="0"/>
            <a:r>
              <a:rPr lang="de-DE" dirty="0" smtClean="0"/>
              <a:t>Überschrift </a:t>
            </a:r>
            <a:r>
              <a:rPr lang="de-DE" dirty="0" err="1" smtClean="0"/>
              <a:t>bear</a:t>
            </a:r>
            <a:r>
              <a:rPr lang="de-DE" dirty="0" smtClean="0"/>
              <a:t>-arbeiten o. löschen</a:t>
            </a:r>
            <a:endParaRPr lang="de-DE" dirty="0"/>
          </a:p>
        </p:txBody>
      </p:sp>
      <p:sp>
        <p:nvSpPr>
          <p:cNvPr id="15" name="Textplatzhalter 19"/>
          <p:cNvSpPr>
            <a:spLocks noGrp="1"/>
          </p:cNvSpPr>
          <p:nvPr>
            <p:ph type="body" sz="quarter" idx="17" hasCustomPrompt="1"/>
          </p:nvPr>
        </p:nvSpPr>
        <p:spPr>
          <a:xfrm>
            <a:off x="6258560" y="320445"/>
            <a:ext cx="3545839" cy="470853"/>
          </a:xfrm>
        </p:spPr>
        <p:txBody>
          <a:bodyPr anchor="b" anchorCtr="0"/>
          <a:lstStyle>
            <a:lvl1pPr marL="0" indent="0">
              <a:buNone/>
              <a:defRPr sz="1400" cap="all" spc="100" baseline="0">
                <a:solidFill>
                  <a:schemeClr val="bg1">
                    <a:lumMod val="50000"/>
                  </a:schemeClr>
                </a:solidFill>
                <a:latin typeface="+mj-lt"/>
              </a:defRPr>
            </a:lvl1pPr>
          </a:lstStyle>
          <a:p>
            <a:pPr lvl="0"/>
            <a:r>
              <a:rPr lang="de-DE" dirty="0" err="1" smtClean="0"/>
              <a:t>KapitelÜberschrift</a:t>
            </a:r>
            <a:r>
              <a:rPr lang="de-DE" dirty="0" smtClean="0"/>
              <a:t> bearbeiten oder löschen</a:t>
            </a:r>
            <a:endParaRPr lang="de-DE" dirty="0"/>
          </a:p>
        </p:txBody>
      </p:sp>
      <p:sp>
        <p:nvSpPr>
          <p:cNvPr id="12" name="Inhaltsplatzhalter 7"/>
          <p:cNvSpPr>
            <a:spLocks noGrp="1"/>
          </p:cNvSpPr>
          <p:nvPr>
            <p:ph sz="quarter" idx="22" hasCustomPrompt="1"/>
          </p:nvPr>
        </p:nvSpPr>
        <p:spPr>
          <a:xfrm>
            <a:off x="10160635" y="1647825"/>
            <a:ext cx="1584325" cy="4672013"/>
          </a:xfrm>
        </p:spPr>
        <p:txBody>
          <a:bodyPr anchor="b" anchorCtr="0"/>
          <a:lstStyle>
            <a:lvl1pPr marL="0" indent="0">
              <a:buNone/>
              <a:defRPr sz="1400" baseline="0">
                <a:solidFill>
                  <a:schemeClr val="bg1">
                    <a:lumMod val="50000"/>
                  </a:schemeClr>
                </a:solidFill>
              </a:defRPr>
            </a:lvl1pPr>
          </a:lstStyle>
          <a:p>
            <a:pPr lvl="0"/>
            <a:r>
              <a:rPr lang="de-DE" dirty="0" smtClean="0"/>
              <a:t>Randinfos/</a:t>
            </a:r>
            <a:br>
              <a:rPr lang="de-DE" dirty="0" smtClean="0"/>
            </a:br>
            <a:r>
              <a:rPr lang="de-DE" dirty="0" smtClean="0"/>
              <a:t>Fußnote/ Bildunterschrift/Quellennachweis bearbeiten oder löschen</a:t>
            </a:r>
            <a:endParaRPr lang="de-DE" dirty="0"/>
          </a:p>
        </p:txBody>
      </p:sp>
    </p:spTree>
    <p:extLst>
      <p:ext uri="{BB962C8B-B14F-4D97-AF65-F5344CB8AC3E}">
        <p14:creationId xmlns:p14="http://schemas.microsoft.com/office/powerpoint/2010/main" val="8164879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extLst mod="1">
    <p:ext uri="{DCECCB84-F9BA-43D5-87BE-67443E8EF086}">
      <p15:sldGuideLst xmlns:p15="http://schemas.microsoft.com/office/powerpoint/2012/main">
        <p15:guide id="1" pos="461">
          <p15:clr>
            <a:srgbClr val="FBAE40"/>
          </p15:clr>
        </p15:guide>
        <p15:guide id="2" pos="608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5: Großes Bild">
    <p:spTree>
      <p:nvGrpSpPr>
        <p:cNvPr id="1" name=""/>
        <p:cNvGrpSpPr/>
        <p:nvPr/>
      </p:nvGrpSpPr>
      <p:grpSpPr>
        <a:xfrm>
          <a:off x="0" y="0"/>
          <a:ext cx="0" cy="0"/>
          <a:chOff x="0" y="0"/>
          <a:chExt cx="0" cy="0"/>
        </a:xfrm>
      </p:grpSpPr>
      <p:sp>
        <p:nvSpPr>
          <p:cNvPr id="10" name="Inhaltsplatzhalter 9"/>
          <p:cNvSpPr>
            <a:spLocks noGrp="1"/>
          </p:cNvSpPr>
          <p:nvPr>
            <p:ph sz="quarter" idx="20"/>
          </p:nvPr>
        </p:nvSpPr>
        <p:spPr>
          <a:xfrm>
            <a:off x="515938" y="1773238"/>
            <a:ext cx="9288462" cy="4500562"/>
          </a:xfrm>
          <a:solidFill>
            <a:srgbClr val="E5EFF7"/>
          </a:solidFill>
        </p:spPr>
        <p:txBody>
          <a:bodyPr/>
          <a:lstStyle>
            <a:lvl1pPr marL="0" indent="0" algn="ctr">
              <a:buNone/>
              <a:defRPr/>
            </a:lvl1pPr>
          </a:lstStyle>
          <a:p>
            <a:endParaRPr lang="de-DE" dirty="0" smtClean="0"/>
          </a:p>
          <a:p>
            <a:endParaRPr lang="de-DE" dirty="0" smtClean="0"/>
          </a:p>
          <a:p>
            <a:r>
              <a:rPr lang="de-DE" dirty="0" smtClean="0"/>
              <a:t>Bild oder Grafik einfügen</a:t>
            </a:r>
            <a:endParaRPr lang="de-DE" dirty="0"/>
          </a:p>
        </p:txBody>
      </p:sp>
      <p:sp>
        <p:nvSpPr>
          <p:cNvPr id="4" name="Datumsplatzhalter 3"/>
          <p:cNvSpPr>
            <a:spLocks noGrp="1"/>
          </p:cNvSpPr>
          <p:nvPr>
            <p:ph type="dt" sz="half" idx="10"/>
          </p:nvPr>
        </p:nvSpPr>
        <p:spPr>
          <a:xfrm>
            <a:off x="407988" y="6516770"/>
            <a:ext cx="1091949" cy="365125"/>
          </a:xfrm>
          <a:prstGeom prst="rect">
            <a:avLst/>
          </a:prstGeom>
        </p:spPr>
        <p:txBody>
          <a:bodyPr/>
          <a:lstStyle>
            <a:lvl1pPr>
              <a:defRPr/>
            </a:lvl1pPr>
          </a:lstStyle>
          <a:p>
            <a:pPr>
              <a:defRPr/>
            </a:pPr>
            <a:fld id="{5CA54855-322E-482B-8C82-333E02136A14}" type="datetime1">
              <a:rPr lang="de-DE" smtClean="0"/>
              <a:t>05.03.2020</a:t>
            </a:fld>
            <a:endParaRPr lang="de-DE" dirty="0"/>
          </a:p>
        </p:txBody>
      </p:sp>
      <p:sp>
        <p:nvSpPr>
          <p:cNvPr id="6" name="Foliennummernplatzhalter 5"/>
          <p:cNvSpPr>
            <a:spLocks noGrp="1"/>
          </p:cNvSpPr>
          <p:nvPr>
            <p:ph type="sldNum" sz="quarter" idx="12"/>
          </p:nvPr>
        </p:nvSpPr>
        <p:spPr>
          <a:xfrm>
            <a:off x="11157284" y="6516770"/>
            <a:ext cx="577516" cy="365125"/>
          </a:xfrm>
          <a:prstGeom prst="rect">
            <a:avLst/>
          </a:prstGeom>
        </p:spPr>
        <p:txBody>
          <a:bodyPr/>
          <a:lstStyle>
            <a:lvl1pPr>
              <a:defRPr>
                <a:latin typeface="Advert" pitchFamily="50" charset="0"/>
              </a:defRPr>
            </a:lvl1pPr>
          </a:lstStyle>
          <a:p>
            <a:pPr>
              <a:defRPr/>
            </a:pPr>
            <a:fld id="{D54B63FE-EAF8-410F-815B-DB2C4C075EBD}" type="slidenum">
              <a:rPr lang="de-DE" smtClean="0"/>
              <a:pPr>
                <a:defRPr/>
              </a:pPr>
              <a:t>‹Nr.›</a:t>
            </a:fld>
            <a:endParaRPr lang="de-DE" dirty="0"/>
          </a:p>
        </p:txBody>
      </p:sp>
      <p:sp>
        <p:nvSpPr>
          <p:cNvPr id="3" name="Textplatzhalter 2"/>
          <p:cNvSpPr>
            <a:spLocks noGrp="1"/>
          </p:cNvSpPr>
          <p:nvPr>
            <p:ph type="body" sz="quarter" idx="15" hasCustomPrompt="1"/>
          </p:nvPr>
        </p:nvSpPr>
        <p:spPr>
          <a:xfrm>
            <a:off x="407989" y="976177"/>
            <a:ext cx="9396412" cy="452652"/>
          </a:xfrm>
        </p:spPr>
        <p:txBody>
          <a:bodyPr/>
          <a:lstStyle>
            <a:lvl1pPr marL="0" indent="0">
              <a:lnSpc>
                <a:spcPct val="110000"/>
              </a:lnSpc>
              <a:buNone/>
              <a:defRPr sz="3200" b="1" baseline="0">
                <a:solidFill>
                  <a:srgbClr val="005FAC"/>
                </a:solidFill>
                <a:latin typeface="+mj-lt"/>
              </a:defRPr>
            </a:lvl1pPr>
          </a:lstStyle>
          <a:p>
            <a:pPr lvl="0"/>
            <a:r>
              <a:rPr lang="de-DE" dirty="0" smtClean="0"/>
              <a:t>Überschrift bearbeiten (oder löschen)</a:t>
            </a:r>
            <a:endParaRPr lang="de-DE" dirty="0"/>
          </a:p>
        </p:txBody>
      </p:sp>
      <p:sp>
        <p:nvSpPr>
          <p:cNvPr id="21" name="Textplatzhalter 19"/>
          <p:cNvSpPr>
            <a:spLocks noGrp="1"/>
          </p:cNvSpPr>
          <p:nvPr>
            <p:ph type="body" sz="quarter" idx="17" hasCustomPrompt="1"/>
          </p:nvPr>
        </p:nvSpPr>
        <p:spPr>
          <a:xfrm>
            <a:off x="407988" y="439147"/>
            <a:ext cx="9396411" cy="447675"/>
          </a:xfrm>
        </p:spPr>
        <p:txBody>
          <a:bodyPr/>
          <a:lstStyle>
            <a:lvl1pPr marL="0" indent="0">
              <a:buNone/>
              <a:defRPr sz="1400" cap="all" spc="100" baseline="0">
                <a:solidFill>
                  <a:schemeClr val="bg1">
                    <a:lumMod val="50000"/>
                  </a:schemeClr>
                </a:solidFill>
                <a:latin typeface="+mj-lt"/>
              </a:defRPr>
            </a:lvl1pPr>
          </a:lstStyle>
          <a:p>
            <a:pPr lvl="0"/>
            <a:r>
              <a:rPr lang="de-DE" dirty="0" err="1" smtClean="0"/>
              <a:t>KapitelÜberschrift</a:t>
            </a:r>
            <a:r>
              <a:rPr lang="de-DE" dirty="0" smtClean="0"/>
              <a:t> bearbeiten (oder Löschen)</a:t>
            </a:r>
            <a:endParaRPr lang="de-DE" dirty="0"/>
          </a:p>
        </p:txBody>
      </p:sp>
      <p:sp>
        <p:nvSpPr>
          <p:cNvPr id="22" name="Fußzeilenplatzhalter 4"/>
          <p:cNvSpPr>
            <a:spLocks noGrp="1"/>
          </p:cNvSpPr>
          <p:nvPr>
            <p:ph type="ftr" sz="quarter" idx="3"/>
          </p:nvPr>
        </p:nvSpPr>
        <p:spPr>
          <a:xfrm>
            <a:off x="1668379" y="6516770"/>
            <a:ext cx="9248274" cy="365125"/>
          </a:xfrm>
          <a:prstGeom prst="rect">
            <a:avLst/>
          </a:prstGeom>
        </p:spPr>
        <p:txBody>
          <a:bodyPr/>
          <a:lstStyle>
            <a:lvl1pPr algn="ctr" rtl="0" eaLnBrk="0" fontAlgn="base" hangingPunct="0">
              <a:spcBef>
                <a:spcPct val="0"/>
              </a:spcBef>
              <a:spcAft>
                <a:spcPct val="0"/>
              </a:spcAft>
              <a:defRPr lang="de-DE" sz="1200" b="1" kern="1200" cap="none" spc="0" baseline="0" smtClean="0">
                <a:solidFill>
                  <a:schemeClr val="bg1">
                    <a:lumMod val="50000"/>
                  </a:schemeClr>
                </a:solidFill>
                <a:latin typeface="+mn-lt"/>
                <a:ea typeface="+mn-ea"/>
                <a:cs typeface="+mn-cs"/>
              </a:defRPr>
            </a:lvl1pPr>
          </a:lstStyle>
          <a:p>
            <a:pPr>
              <a:defRPr/>
            </a:pPr>
            <a:r>
              <a:rPr lang="de-DE" smtClean="0"/>
              <a:t>Von Fast Fashion zu Fair Fashion</a:t>
            </a:r>
            <a:endParaRPr lang="de-DE" dirty="0"/>
          </a:p>
        </p:txBody>
      </p:sp>
      <p:sp>
        <p:nvSpPr>
          <p:cNvPr id="9" name="Inhaltsplatzhalter 7"/>
          <p:cNvSpPr>
            <a:spLocks noGrp="1"/>
          </p:cNvSpPr>
          <p:nvPr>
            <p:ph sz="quarter" idx="22" hasCustomPrompt="1"/>
          </p:nvPr>
        </p:nvSpPr>
        <p:spPr>
          <a:xfrm>
            <a:off x="10160635" y="1647825"/>
            <a:ext cx="1584325" cy="4672013"/>
          </a:xfrm>
        </p:spPr>
        <p:txBody>
          <a:bodyPr anchor="b" anchorCtr="0"/>
          <a:lstStyle>
            <a:lvl1pPr marL="0" indent="0">
              <a:buNone/>
              <a:defRPr sz="1400" baseline="0">
                <a:solidFill>
                  <a:schemeClr val="bg1">
                    <a:lumMod val="50000"/>
                  </a:schemeClr>
                </a:solidFill>
              </a:defRPr>
            </a:lvl1pPr>
          </a:lstStyle>
          <a:p>
            <a:pPr lvl="0"/>
            <a:r>
              <a:rPr lang="de-DE" dirty="0" smtClean="0"/>
              <a:t>Randinfos/</a:t>
            </a:r>
            <a:br>
              <a:rPr lang="de-DE" dirty="0" smtClean="0"/>
            </a:br>
            <a:r>
              <a:rPr lang="de-DE" dirty="0" smtClean="0"/>
              <a:t>Fußnote/ Bildunterschrift/Quellennachweis bearbeiten oder löschen</a:t>
            </a:r>
            <a:endParaRPr lang="de-DE" dirty="0"/>
          </a:p>
        </p:txBody>
      </p:sp>
    </p:spTree>
    <p:extLst>
      <p:ext uri="{BB962C8B-B14F-4D97-AF65-F5344CB8AC3E}">
        <p14:creationId xmlns:p14="http://schemas.microsoft.com/office/powerpoint/2010/main" val="89110022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6: Mehrere Bilder">
    <p:spTree>
      <p:nvGrpSpPr>
        <p:cNvPr id="1" name=""/>
        <p:cNvGrpSpPr/>
        <p:nvPr/>
      </p:nvGrpSpPr>
      <p:grpSpPr>
        <a:xfrm>
          <a:off x="0" y="0"/>
          <a:ext cx="0" cy="0"/>
          <a:chOff x="0" y="0"/>
          <a:chExt cx="0" cy="0"/>
        </a:xfrm>
      </p:grpSpPr>
      <p:sp>
        <p:nvSpPr>
          <p:cNvPr id="10" name="Inhaltsplatzhalter 9"/>
          <p:cNvSpPr>
            <a:spLocks noGrp="1"/>
          </p:cNvSpPr>
          <p:nvPr>
            <p:ph sz="quarter" idx="20" hasCustomPrompt="1"/>
          </p:nvPr>
        </p:nvSpPr>
        <p:spPr>
          <a:xfrm>
            <a:off x="515938" y="1773238"/>
            <a:ext cx="3348000" cy="4500562"/>
          </a:xfrm>
          <a:solidFill>
            <a:srgbClr val="E5EFF7"/>
          </a:solidFill>
        </p:spPr>
        <p:txBody>
          <a:bodyPr/>
          <a:lstStyle>
            <a:lvl1pPr marL="0" indent="0" algn="ctr">
              <a:buNone/>
              <a:defRPr/>
            </a:lvl1pPr>
          </a:lstStyle>
          <a:p>
            <a:r>
              <a:rPr lang="de-DE" dirty="0" smtClean="0"/>
              <a:t>Bild oder Grafik einfügen</a:t>
            </a:r>
            <a:endParaRPr lang="de-DE" dirty="0"/>
          </a:p>
        </p:txBody>
      </p:sp>
      <p:sp>
        <p:nvSpPr>
          <p:cNvPr id="4" name="Datumsplatzhalter 3"/>
          <p:cNvSpPr>
            <a:spLocks noGrp="1"/>
          </p:cNvSpPr>
          <p:nvPr>
            <p:ph type="dt" sz="half" idx="10"/>
          </p:nvPr>
        </p:nvSpPr>
        <p:spPr>
          <a:xfrm>
            <a:off x="407988" y="6516770"/>
            <a:ext cx="1091949" cy="365125"/>
          </a:xfrm>
          <a:prstGeom prst="rect">
            <a:avLst/>
          </a:prstGeom>
        </p:spPr>
        <p:txBody>
          <a:bodyPr/>
          <a:lstStyle>
            <a:lvl1pPr>
              <a:defRPr/>
            </a:lvl1pPr>
          </a:lstStyle>
          <a:p>
            <a:pPr>
              <a:defRPr/>
            </a:pPr>
            <a:fld id="{8E442254-50D4-4E18-B6FE-3349EC304513}" type="datetime1">
              <a:rPr lang="de-DE" smtClean="0"/>
              <a:t>05.03.2020</a:t>
            </a:fld>
            <a:endParaRPr lang="de-DE" dirty="0"/>
          </a:p>
        </p:txBody>
      </p:sp>
      <p:sp>
        <p:nvSpPr>
          <p:cNvPr id="6" name="Foliennummernplatzhalter 5"/>
          <p:cNvSpPr>
            <a:spLocks noGrp="1"/>
          </p:cNvSpPr>
          <p:nvPr>
            <p:ph type="sldNum" sz="quarter" idx="12"/>
          </p:nvPr>
        </p:nvSpPr>
        <p:spPr>
          <a:xfrm>
            <a:off x="11157284" y="6516770"/>
            <a:ext cx="577516" cy="365125"/>
          </a:xfrm>
          <a:prstGeom prst="rect">
            <a:avLst/>
          </a:prstGeom>
        </p:spPr>
        <p:txBody>
          <a:bodyPr/>
          <a:lstStyle>
            <a:lvl1pPr>
              <a:defRPr>
                <a:latin typeface="Advert" pitchFamily="50" charset="0"/>
              </a:defRPr>
            </a:lvl1pPr>
          </a:lstStyle>
          <a:p>
            <a:pPr>
              <a:defRPr/>
            </a:pPr>
            <a:fld id="{D54B63FE-EAF8-410F-815B-DB2C4C075EBD}" type="slidenum">
              <a:rPr lang="de-DE" smtClean="0"/>
              <a:pPr>
                <a:defRPr/>
              </a:pPr>
              <a:t>‹Nr.›</a:t>
            </a:fld>
            <a:endParaRPr lang="de-DE" dirty="0"/>
          </a:p>
        </p:txBody>
      </p:sp>
      <p:sp>
        <p:nvSpPr>
          <p:cNvPr id="3" name="Textplatzhalter 2"/>
          <p:cNvSpPr>
            <a:spLocks noGrp="1"/>
          </p:cNvSpPr>
          <p:nvPr>
            <p:ph type="body" sz="quarter" idx="15" hasCustomPrompt="1"/>
          </p:nvPr>
        </p:nvSpPr>
        <p:spPr>
          <a:xfrm>
            <a:off x="407989" y="967930"/>
            <a:ext cx="9396412" cy="452652"/>
          </a:xfrm>
        </p:spPr>
        <p:txBody>
          <a:bodyPr/>
          <a:lstStyle>
            <a:lvl1pPr marL="0" indent="0">
              <a:lnSpc>
                <a:spcPct val="110000"/>
              </a:lnSpc>
              <a:buNone/>
              <a:defRPr sz="3200" b="1" baseline="0">
                <a:solidFill>
                  <a:srgbClr val="005FAC"/>
                </a:solidFill>
                <a:latin typeface="+mj-lt"/>
              </a:defRPr>
            </a:lvl1pPr>
          </a:lstStyle>
          <a:p>
            <a:pPr lvl="0"/>
            <a:r>
              <a:rPr lang="de-DE" dirty="0" smtClean="0"/>
              <a:t>Überschrift bearbeiten (oder löschen)</a:t>
            </a:r>
            <a:endParaRPr lang="de-DE" dirty="0"/>
          </a:p>
        </p:txBody>
      </p:sp>
      <p:sp>
        <p:nvSpPr>
          <p:cNvPr id="21" name="Textplatzhalter 19"/>
          <p:cNvSpPr>
            <a:spLocks noGrp="1"/>
          </p:cNvSpPr>
          <p:nvPr>
            <p:ph type="body" sz="quarter" idx="17" hasCustomPrompt="1"/>
          </p:nvPr>
        </p:nvSpPr>
        <p:spPr>
          <a:xfrm>
            <a:off x="407988" y="439147"/>
            <a:ext cx="9396411" cy="447675"/>
          </a:xfrm>
        </p:spPr>
        <p:txBody>
          <a:bodyPr/>
          <a:lstStyle>
            <a:lvl1pPr marL="0" indent="0">
              <a:buNone/>
              <a:defRPr sz="1400" cap="all" spc="100" baseline="0">
                <a:solidFill>
                  <a:schemeClr val="bg1">
                    <a:lumMod val="50000"/>
                  </a:schemeClr>
                </a:solidFill>
                <a:latin typeface="+mj-lt"/>
              </a:defRPr>
            </a:lvl1pPr>
          </a:lstStyle>
          <a:p>
            <a:pPr lvl="0"/>
            <a:r>
              <a:rPr lang="de-DE" dirty="0" err="1" smtClean="0"/>
              <a:t>KapitelÜberschrift</a:t>
            </a:r>
            <a:r>
              <a:rPr lang="de-DE" dirty="0" smtClean="0"/>
              <a:t> bearbeiten (oder Löschen)</a:t>
            </a:r>
            <a:endParaRPr lang="de-DE" dirty="0"/>
          </a:p>
        </p:txBody>
      </p:sp>
      <p:sp>
        <p:nvSpPr>
          <p:cNvPr id="22" name="Fußzeilenplatzhalter 4"/>
          <p:cNvSpPr>
            <a:spLocks noGrp="1"/>
          </p:cNvSpPr>
          <p:nvPr>
            <p:ph type="ftr" sz="quarter" idx="3"/>
          </p:nvPr>
        </p:nvSpPr>
        <p:spPr>
          <a:xfrm>
            <a:off x="1668379" y="6516770"/>
            <a:ext cx="9248274" cy="365125"/>
          </a:xfrm>
          <a:prstGeom prst="rect">
            <a:avLst/>
          </a:prstGeom>
        </p:spPr>
        <p:txBody>
          <a:bodyPr/>
          <a:lstStyle>
            <a:lvl1pPr algn="ctr" rtl="0" eaLnBrk="0" fontAlgn="base" hangingPunct="0">
              <a:spcBef>
                <a:spcPct val="0"/>
              </a:spcBef>
              <a:spcAft>
                <a:spcPct val="0"/>
              </a:spcAft>
              <a:defRPr lang="de-DE" sz="1200" b="1" kern="1200" cap="none" spc="0" baseline="0" smtClean="0">
                <a:solidFill>
                  <a:schemeClr val="bg1">
                    <a:lumMod val="50000"/>
                  </a:schemeClr>
                </a:solidFill>
                <a:latin typeface="+mn-lt"/>
                <a:ea typeface="+mn-ea"/>
                <a:cs typeface="+mn-cs"/>
              </a:defRPr>
            </a:lvl1pPr>
          </a:lstStyle>
          <a:p>
            <a:pPr>
              <a:defRPr/>
            </a:pPr>
            <a:r>
              <a:rPr lang="de-DE" smtClean="0"/>
              <a:t>Von Fast Fashion zu Fair Fashion</a:t>
            </a:r>
            <a:endParaRPr lang="de-DE" dirty="0"/>
          </a:p>
        </p:txBody>
      </p:sp>
      <p:sp>
        <p:nvSpPr>
          <p:cNvPr id="11" name="Inhaltsplatzhalter 9"/>
          <p:cNvSpPr>
            <a:spLocks noGrp="1"/>
          </p:cNvSpPr>
          <p:nvPr>
            <p:ph sz="quarter" idx="21" hasCustomPrompt="1"/>
          </p:nvPr>
        </p:nvSpPr>
        <p:spPr>
          <a:xfrm>
            <a:off x="4196398" y="1773237"/>
            <a:ext cx="3375978" cy="2232025"/>
          </a:xfrm>
          <a:solidFill>
            <a:srgbClr val="E5EFF7"/>
          </a:solidFill>
        </p:spPr>
        <p:txBody>
          <a:bodyPr/>
          <a:lstStyle>
            <a:lvl1pPr marL="0" indent="0" algn="ctr">
              <a:buNone/>
              <a:defRPr/>
            </a:lvl1pPr>
          </a:lstStyle>
          <a:p>
            <a:r>
              <a:rPr lang="de-DE" dirty="0" smtClean="0"/>
              <a:t>Bild oder Grafik einfügen</a:t>
            </a:r>
            <a:endParaRPr lang="de-DE" dirty="0"/>
          </a:p>
        </p:txBody>
      </p:sp>
      <p:sp>
        <p:nvSpPr>
          <p:cNvPr id="14" name="Inhaltsplatzhalter 9"/>
          <p:cNvSpPr>
            <a:spLocks noGrp="1"/>
          </p:cNvSpPr>
          <p:nvPr>
            <p:ph sz="quarter" idx="22" hasCustomPrompt="1"/>
          </p:nvPr>
        </p:nvSpPr>
        <p:spPr>
          <a:xfrm>
            <a:off x="4196398" y="4263472"/>
            <a:ext cx="3375978" cy="2010327"/>
          </a:xfrm>
          <a:solidFill>
            <a:srgbClr val="E5EFF7"/>
          </a:solidFill>
        </p:spPr>
        <p:txBody>
          <a:bodyPr/>
          <a:lstStyle>
            <a:lvl1pPr marL="0" indent="0" algn="ctr">
              <a:buNone/>
              <a:defRPr/>
            </a:lvl1pPr>
          </a:lstStyle>
          <a:p>
            <a:r>
              <a:rPr lang="de-DE" dirty="0" smtClean="0"/>
              <a:t>Bild oder Grafik einfügen</a:t>
            </a:r>
            <a:endParaRPr lang="de-DE" dirty="0"/>
          </a:p>
        </p:txBody>
      </p:sp>
      <p:sp>
        <p:nvSpPr>
          <p:cNvPr id="17" name="Inhaltsplatzhalter 9"/>
          <p:cNvSpPr>
            <a:spLocks noGrp="1"/>
          </p:cNvSpPr>
          <p:nvPr>
            <p:ph sz="quarter" idx="23" hasCustomPrompt="1"/>
          </p:nvPr>
        </p:nvSpPr>
        <p:spPr>
          <a:xfrm>
            <a:off x="7896225" y="3429000"/>
            <a:ext cx="1908174" cy="2844800"/>
          </a:xfrm>
          <a:solidFill>
            <a:srgbClr val="E5EFF7"/>
          </a:solidFill>
        </p:spPr>
        <p:txBody>
          <a:bodyPr/>
          <a:lstStyle>
            <a:lvl1pPr marL="0" indent="0" algn="ctr">
              <a:buNone/>
              <a:defRPr/>
            </a:lvl1pPr>
          </a:lstStyle>
          <a:p>
            <a:r>
              <a:rPr lang="de-DE" dirty="0" smtClean="0"/>
              <a:t>Bild o. Gr.</a:t>
            </a:r>
          </a:p>
        </p:txBody>
      </p:sp>
      <p:sp>
        <p:nvSpPr>
          <p:cNvPr id="18" name="Inhaltsplatzhalter 9"/>
          <p:cNvSpPr>
            <a:spLocks noGrp="1"/>
          </p:cNvSpPr>
          <p:nvPr>
            <p:ph sz="quarter" idx="24" hasCustomPrompt="1"/>
          </p:nvPr>
        </p:nvSpPr>
        <p:spPr>
          <a:xfrm>
            <a:off x="7896225" y="1774538"/>
            <a:ext cx="1908174" cy="1399426"/>
          </a:xfrm>
          <a:solidFill>
            <a:srgbClr val="E5EFF7"/>
          </a:solidFill>
        </p:spPr>
        <p:txBody>
          <a:bodyPr/>
          <a:lstStyle>
            <a:lvl1pPr marL="0" indent="0" algn="ctr">
              <a:buNone/>
              <a:defRPr/>
            </a:lvl1pPr>
          </a:lstStyle>
          <a:p>
            <a:r>
              <a:rPr lang="de-DE" dirty="0" smtClean="0"/>
              <a:t>Bild o. Gr.</a:t>
            </a:r>
          </a:p>
        </p:txBody>
      </p:sp>
      <p:sp>
        <p:nvSpPr>
          <p:cNvPr id="13" name="Inhaltsplatzhalter 7"/>
          <p:cNvSpPr>
            <a:spLocks noGrp="1"/>
          </p:cNvSpPr>
          <p:nvPr>
            <p:ph sz="quarter" idx="25" hasCustomPrompt="1"/>
          </p:nvPr>
        </p:nvSpPr>
        <p:spPr>
          <a:xfrm>
            <a:off x="10160635" y="1647825"/>
            <a:ext cx="1584325" cy="4672013"/>
          </a:xfrm>
        </p:spPr>
        <p:txBody>
          <a:bodyPr anchor="b" anchorCtr="0"/>
          <a:lstStyle>
            <a:lvl1pPr marL="0" indent="0">
              <a:buNone/>
              <a:defRPr sz="1400" baseline="0">
                <a:solidFill>
                  <a:schemeClr val="bg1">
                    <a:lumMod val="50000"/>
                  </a:schemeClr>
                </a:solidFill>
              </a:defRPr>
            </a:lvl1pPr>
          </a:lstStyle>
          <a:p>
            <a:pPr lvl="0"/>
            <a:r>
              <a:rPr lang="de-DE" dirty="0" smtClean="0"/>
              <a:t>Randinfos/</a:t>
            </a:r>
            <a:br>
              <a:rPr lang="de-DE" dirty="0" smtClean="0"/>
            </a:br>
            <a:r>
              <a:rPr lang="de-DE" dirty="0" smtClean="0"/>
              <a:t>Fußnote/ Bildunterschrift/Quellennachweis bearbeiten oder löschen</a:t>
            </a:r>
            <a:endParaRPr lang="de-DE" dirty="0"/>
          </a:p>
        </p:txBody>
      </p:sp>
    </p:spTree>
    <p:extLst>
      <p:ext uri="{BB962C8B-B14F-4D97-AF65-F5344CB8AC3E}">
        <p14:creationId xmlns:p14="http://schemas.microsoft.com/office/powerpoint/2010/main" val="412460205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extLst mod="1">
    <p:ext uri="{DCECCB84-F9BA-43D5-87BE-67443E8EF086}">
      <p15:sldGuideLst xmlns:p15="http://schemas.microsoft.com/office/powerpoint/2012/main">
        <p15:guide id="1" pos="2638" userDrawn="1">
          <p15:clr>
            <a:srgbClr val="FBAE40"/>
          </p15:clr>
        </p15:guide>
        <p15:guide id="2" pos="4770" userDrawn="1">
          <p15:clr>
            <a:srgbClr val="FBAE40"/>
          </p15:clr>
        </p15:guide>
        <p15:guide id="3" pos="4974" userDrawn="1">
          <p15:clr>
            <a:srgbClr val="FBAE40"/>
          </p15:clr>
        </p15:guide>
        <p15:guide id="4" orient="horz" pos="3952" userDrawn="1">
          <p15:clr>
            <a:srgbClr val="FBAE40"/>
          </p15:clr>
        </p15:guide>
        <p15:guide id="5" orient="horz" pos="2523" userDrawn="1">
          <p15:clr>
            <a:srgbClr val="FBAE40"/>
          </p15:clr>
        </p15:guide>
        <p15:guide id="6" orient="horz" pos="2682" userDrawn="1">
          <p15:clr>
            <a:srgbClr val="FBAE40"/>
          </p15:clr>
        </p15:guide>
        <p15:guide id="7" orient="horz" pos="2001"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7: Ein Bild querformat">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407988" y="6516770"/>
            <a:ext cx="1091949" cy="365125"/>
          </a:xfrm>
          <a:prstGeom prst="rect">
            <a:avLst/>
          </a:prstGeom>
        </p:spPr>
        <p:txBody>
          <a:bodyPr/>
          <a:lstStyle>
            <a:lvl1pPr>
              <a:defRPr/>
            </a:lvl1pPr>
          </a:lstStyle>
          <a:p>
            <a:pPr>
              <a:defRPr/>
            </a:pPr>
            <a:fld id="{1C721A1F-CED1-4984-84CE-A24356E2737E}" type="datetime1">
              <a:rPr lang="de-DE" smtClean="0"/>
              <a:t>05.03.2020</a:t>
            </a:fld>
            <a:endParaRPr lang="de-DE" dirty="0"/>
          </a:p>
        </p:txBody>
      </p:sp>
      <p:sp>
        <p:nvSpPr>
          <p:cNvPr id="6" name="Foliennummernplatzhalter 5"/>
          <p:cNvSpPr>
            <a:spLocks noGrp="1"/>
          </p:cNvSpPr>
          <p:nvPr>
            <p:ph type="sldNum" sz="quarter" idx="12"/>
          </p:nvPr>
        </p:nvSpPr>
        <p:spPr>
          <a:xfrm>
            <a:off x="11157284" y="6516770"/>
            <a:ext cx="577516" cy="365125"/>
          </a:xfrm>
          <a:prstGeom prst="rect">
            <a:avLst/>
          </a:prstGeom>
        </p:spPr>
        <p:txBody>
          <a:bodyPr/>
          <a:lstStyle>
            <a:lvl1pPr>
              <a:defRPr>
                <a:latin typeface="Advert" pitchFamily="50" charset="0"/>
              </a:defRPr>
            </a:lvl1pPr>
          </a:lstStyle>
          <a:p>
            <a:pPr>
              <a:defRPr/>
            </a:pPr>
            <a:fld id="{D54B63FE-EAF8-410F-815B-DB2C4C075EBD}" type="slidenum">
              <a:rPr lang="de-DE" smtClean="0"/>
              <a:pPr>
                <a:defRPr/>
              </a:pPr>
              <a:t>‹Nr.›</a:t>
            </a:fld>
            <a:endParaRPr lang="de-DE" dirty="0"/>
          </a:p>
        </p:txBody>
      </p:sp>
      <p:sp>
        <p:nvSpPr>
          <p:cNvPr id="3" name="Textplatzhalter 2"/>
          <p:cNvSpPr>
            <a:spLocks noGrp="1"/>
          </p:cNvSpPr>
          <p:nvPr>
            <p:ph type="body" sz="quarter" idx="15" hasCustomPrompt="1"/>
          </p:nvPr>
        </p:nvSpPr>
        <p:spPr>
          <a:xfrm>
            <a:off x="407989" y="951462"/>
            <a:ext cx="9396412" cy="452652"/>
          </a:xfrm>
        </p:spPr>
        <p:txBody>
          <a:bodyPr/>
          <a:lstStyle>
            <a:lvl1pPr marL="0" indent="0">
              <a:lnSpc>
                <a:spcPct val="110000"/>
              </a:lnSpc>
              <a:buNone/>
              <a:defRPr sz="3200" b="1" baseline="0">
                <a:solidFill>
                  <a:srgbClr val="005FAC"/>
                </a:solidFill>
                <a:latin typeface="+mj-lt"/>
              </a:defRPr>
            </a:lvl1pPr>
          </a:lstStyle>
          <a:p>
            <a:pPr lvl="0"/>
            <a:r>
              <a:rPr lang="de-DE" dirty="0" smtClean="0"/>
              <a:t>Überschrift bearbeiten (oder löschen)</a:t>
            </a:r>
            <a:endParaRPr lang="de-DE" dirty="0"/>
          </a:p>
        </p:txBody>
      </p:sp>
      <p:sp>
        <p:nvSpPr>
          <p:cNvPr id="21" name="Textplatzhalter 19"/>
          <p:cNvSpPr>
            <a:spLocks noGrp="1"/>
          </p:cNvSpPr>
          <p:nvPr>
            <p:ph type="body" sz="quarter" idx="17" hasCustomPrompt="1"/>
          </p:nvPr>
        </p:nvSpPr>
        <p:spPr>
          <a:xfrm>
            <a:off x="407988" y="439147"/>
            <a:ext cx="9396411" cy="447675"/>
          </a:xfrm>
        </p:spPr>
        <p:txBody>
          <a:bodyPr/>
          <a:lstStyle>
            <a:lvl1pPr marL="0" indent="0">
              <a:buNone/>
              <a:defRPr sz="1400" cap="all" spc="100" baseline="0">
                <a:solidFill>
                  <a:schemeClr val="bg1">
                    <a:lumMod val="50000"/>
                  </a:schemeClr>
                </a:solidFill>
                <a:latin typeface="+mj-lt"/>
              </a:defRPr>
            </a:lvl1pPr>
          </a:lstStyle>
          <a:p>
            <a:pPr lvl="0"/>
            <a:r>
              <a:rPr lang="de-DE" dirty="0" err="1" smtClean="0"/>
              <a:t>KapitelÜberschrift</a:t>
            </a:r>
            <a:r>
              <a:rPr lang="de-DE" dirty="0" smtClean="0"/>
              <a:t> bearbeiten (oder Löschen)</a:t>
            </a:r>
            <a:endParaRPr lang="de-DE" dirty="0"/>
          </a:p>
        </p:txBody>
      </p:sp>
      <p:sp>
        <p:nvSpPr>
          <p:cNvPr id="22" name="Fußzeilenplatzhalter 4"/>
          <p:cNvSpPr>
            <a:spLocks noGrp="1"/>
          </p:cNvSpPr>
          <p:nvPr>
            <p:ph type="ftr" sz="quarter" idx="3"/>
          </p:nvPr>
        </p:nvSpPr>
        <p:spPr>
          <a:xfrm>
            <a:off x="1668379" y="6516770"/>
            <a:ext cx="9248274" cy="365125"/>
          </a:xfrm>
          <a:prstGeom prst="rect">
            <a:avLst/>
          </a:prstGeom>
        </p:spPr>
        <p:txBody>
          <a:bodyPr/>
          <a:lstStyle>
            <a:lvl1pPr algn="ctr" rtl="0" eaLnBrk="0" fontAlgn="base" hangingPunct="0">
              <a:spcBef>
                <a:spcPct val="0"/>
              </a:spcBef>
              <a:spcAft>
                <a:spcPct val="0"/>
              </a:spcAft>
              <a:defRPr lang="de-DE" sz="1200" b="1" kern="1200" cap="none" spc="0" baseline="0" smtClean="0">
                <a:solidFill>
                  <a:schemeClr val="bg1">
                    <a:lumMod val="50000"/>
                  </a:schemeClr>
                </a:solidFill>
                <a:latin typeface="+mn-lt"/>
                <a:ea typeface="+mn-ea"/>
                <a:cs typeface="+mn-cs"/>
              </a:defRPr>
            </a:lvl1pPr>
          </a:lstStyle>
          <a:p>
            <a:pPr>
              <a:defRPr/>
            </a:pPr>
            <a:r>
              <a:rPr lang="de-DE" smtClean="0"/>
              <a:t>Von Fast Fashion zu Fair Fashion</a:t>
            </a:r>
            <a:endParaRPr lang="de-DE" dirty="0"/>
          </a:p>
        </p:txBody>
      </p:sp>
      <p:sp>
        <p:nvSpPr>
          <p:cNvPr id="5" name="Inhaltsplatzhalter 4"/>
          <p:cNvSpPr>
            <a:spLocks noGrp="1"/>
          </p:cNvSpPr>
          <p:nvPr>
            <p:ph sz="quarter" idx="20" hasCustomPrompt="1"/>
          </p:nvPr>
        </p:nvSpPr>
        <p:spPr>
          <a:xfrm>
            <a:off x="515937" y="1773238"/>
            <a:ext cx="5233987" cy="3238500"/>
          </a:xfrm>
          <a:solidFill>
            <a:srgbClr val="E5EFF7"/>
          </a:solidFill>
        </p:spPr>
        <p:txBody>
          <a:bodyPr/>
          <a:lstStyle>
            <a:lvl1pPr marL="0" indent="0">
              <a:buNone/>
              <a:defRPr/>
            </a:lvl1pPr>
          </a:lstStyle>
          <a:p>
            <a:pPr lvl="0"/>
            <a:r>
              <a:rPr lang="de-DE" dirty="0" smtClean="0"/>
              <a:t>Bild einfügen</a:t>
            </a:r>
          </a:p>
        </p:txBody>
      </p:sp>
      <p:sp>
        <p:nvSpPr>
          <p:cNvPr id="14" name="Inhaltsplatzhalter 4"/>
          <p:cNvSpPr>
            <a:spLocks noGrp="1"/>
          </p:cNvSpPr>
          <p:nvPr>
            <p:ph sz="quarter" idx="21" hasCustomPrompt="1"/>
          </p:nvPr>
        </p:nvSpPr>
        <p:spPr>
          <a:xfrm>
            <a:off x="6096000" y="1647825"/>
            <a:ext cx="3708399" cy="4672013"/>
          </a:xfrm>
        </p:spPr>
        <p:txBody>
          <a:bodyPr/>
          <a:lstStyle>
            <a:lvl1pPr marL="0" indent="0">
              <a:buNone/>
              <a:defRPr baseline="0"/>
            </a:lvl1pPr>
          </a:lstStyle>
          <a:p>
            <a:pPr lvl="0"/>
            <a:r>
              <a:rPr lang="de-DE" dirty="0" smtClean="0"/>
              <a:t>Text bearbeiten</a:t>
            </a:r>
          </a:p>
        </p:txBody>
      </p:sp>
      <p:sp>
        <p:nvSpPr>
          <p:cNvPr id="8" name="Inhaltsplatzhalter 7"/>
          <p:cNvSpPr>
            <a:spLocks noGrp="1"/>
          </p:cNvSpPr>
          <p:nvPr>
            <p:ph sz="quarter" idx="22" hasCustomPrompt="1"/>
          </p:nvPr>
        </p:nvSpPr>
        <p:spPr>
          <a:xfrm>
            <a:off x="10160635" y="1647825"/>
            <a:ext cx="1584325" cy="4672013"/>
          </a:xfrm>
        </p:spPr>
        <p:txBody>
          <a:bodyPr anchor="b" anchorCtr="0"/>
          <a:lstStyle>
            <a:lvl1pPr marL="0" indent="0">
              <a:buNone/>
              <a:defRPr sz="1400">
                <a:solidFill>
                  <a:schemeClr val="bg1">
                    <a:lumMod val="50000"/>
                  </a:schemeClr>
                </a:solidFill>
              </a:defRPr>
            </a:lvl1pPr>
          </a:lstStyle>
          <a:p>
            <a:pPr lvl="0"/>
            <a:r>
              <a:rPr lang="de-DE" dirty="0" smtClean="0"/>
              <a:t>Randinfos/</a:t>
            </a:r>
            <a:br>
              <a:rPr lang="de-DE" dirty="0" smtClean="0"/>
            </a:br>
            <a:r>
              <a:rPr lang="de-DE" dirty="0" smtClean="0"/>
              <a:t>Fußnote/ Bildunterschrift/Quellennachweis bearbeiten oder löschen</a:t>
            </a:r>
          </a:p>
        </p:txBody>
      </p:sp>
    </p:spTree>
    <p:extLst>
      <p:ext uri="{BB962C8B-B14F-4D97-AF65-F5344CB8AC3E}">
        <p14:creationId xmlns:p14="http://schemas.microsoft.com/office/powerpoint/2010/main" val="230819727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extLst mod="1">
    <p:ext uri="{DCECCB84-F9BA-43D5-87BE-67443E8EF086}">
      <p15:sldGuideLst xmlns:p15="http://schemas.microsoft.com/office/powerpoint/2012/main">
        <p15:guide id="1" pos="3613" userDrawn="1">
          <p15:clr>
            <a:srgbClr val="FBAE40"/>
          </p15:clr>
        </p15:guide>
        <p15:guide id="2" orient="horz" pos="315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8: Ein Bild hochformat">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407988" y="6516770"/>
            <a:ext cx="1091949" cy="365125"/>
          </a:xfrm>
          <a:prstGeom prst="rect">
            <a:avLst/>
          </a:prstGeom>
        </p:spPr>
        <p:txBody>
          <a:bodyPr/>
          <a:lstStyle>
            <a:lvl1pPr>
              <a:defRPr/>
            </a:lvl1pPr>
          </a:lstStyle>
          <a:p>
            <a:pPr>
              <a:defRPr/>
            </a:pPr>
            <a:fld id="{60C4355B-933E-46D5-808A-77B118561960}" type="datetime1">
              <a:rPr lang="de-DE" smtClean="0"/>
              <a:t>05.03.2020</a:t>
            </a:fld>
            <a:endParaRPr lang="de-DE" dirty="0"/>
          </a:p>
        </p:txBody>
      </p:sp>
      <p:sp>
        <p:nvSpPr>
          <p:cNvPr id="6" name="Foliennummernplatzhalter 5"/>
          <p:cNvSpPr>
            <a:spLocks noGrp="1"/>
          </p:cNvSpPr>
          <p:nvPr>
            <p:ph type="sldNum" sz="quarter" idx="12"/>
          </p:nvPr>
        </p:nvSpPr>
        <p:spPr>
          <a:xfrm>
            <a:off x="11157284" y="6516770"/>
            <a:ext cx="577516" cy="365125"/>
          </a:xfrm>
          <a:prstGeom prst="rect">
            <a:avLst/>
          </a:prstGeom>
        </p:spPr>
        <p:txBody>
          <a:bodyPr/>
          <a:lstStyle>
            <a:lvl1pPr>
              <a:defRPr>
                <a:latin typeface="Advert" pitchFamily="50" charset="0"/>
              </a:defRPr>
            </a:lvl1pPr>
          </a:lstStyle>
          <a:p>
            <a:pPr>
              <a:defRPr/>
            </a:pPr>
            <a:fld id="{D54B63FE-EAF8-410F-815B-DB2C4C075EBD}" type="slidenum">
              <a:rPr lang="de-DE" smtClean="0"/>
              <a:pPr>
                <a:defRPr/>
              </a:pPr>
              <a:t>‹Nr.›</a:t>
            </a:fld>
            <a:endParaRPr lang="de-DE" dirty="0"/>
          </a:p>
        </p:txBody>
      </p:sp>
      <p:sp>
        <p:nvSpPr>
          <p:cNvPr id="3" name="Textplatzhalter 2"/>
          <p:cNvSpPr>
            <a:spLocks noGrp="1"/>
          </p:cNvSpPr>
          <p:nvPr>
            <p:ph type="body" sz="quarter" idx="15" hasCustomPrompt="1"/>
          </p:nvPr>
        </p:nvSpPr>
        <p:spPr>
          <a:xfrm>
            <a:off x="407989" y="951462"/>
            <a:ext cx="9396412" cy="452652"/>
          </a:xfrm>
        </p:spPr>
        <p:txBody>
          <a:bodyPr/>
          <a:lstStyle>
            <a:lvl1pPr marL="0" indent="0">
              <a:lnSpc>
                <a:spcPct val="110000"/>
              </a:lnSpc>
              <a:buNone/>
              <a:defRPr sz="3200" b="1" baseline="0">
                <a:solidFill>
                  <a:srgbClr val="005FAC"/>
                </a:solidFill>
                <a:latin typeface="+mj-lt"/>
              </a:defRPr>
            </a:lvl1pPr>
          </a:lstStyle>
          <a:p>
            <a:pPr lvl="0"/>
            <a:r>
              <a:rPr lang="de-DE" dirty="0" smtClean="0"/>
              <a:t>Überschrift bearbeiten (oder löschen)</a:t>
            </a:r>
            <a:endParaRPr lang="de-DE" dirty="0"/>
          </a:p>
        </p:txBody>
      </p:sp>
      <p:sp>
        <p:nvSpPr>
          <p:cNvPr id="21" name="Textplatzhalter 19"/>
          <p:cNvSpPr>
            <a:spLocks noGrp="1"/>
          </p:cNvSpPr>
          <p:nvPr>
            <p:ph type="body" sz="quarter" idx="17" hasCustomPrompt="1"/>
          </p:nvPr>
        </p:nvSpPr>
        <p:spPr>
          <a:xfrm>
            <a:off x="407988" y="439147"/>
            <a:ext cx="9396411" cy="447675"/>
          </a:xfrm>
        </p:spPr>
        <p:txBody>
          <a:bodyPr/>
          <a:lstStyle>
            <a:lvl1pPr marL="0" indent="0">
              <a:buNone/>
              <a:defRPr sz="1400" cap="all" spc="100" baseline="0">
                <a:solidFill>
                  <a:schemeClr val="bg1">
                    <a:lumMod val="50000"/>
                  </a:schemeClr>
                </a:solidFill>
                <a:latin typeface="+mj-lt"/>
              </a:defRPr>
            </a:lvl1pPr>
          </a:lstStyle>
          <a:p>
            <a:pPr lvl="0"/>
            <a:r>
              <a:rPr lang="de-DE" dirty="0" err="1" smtClean="0"/>
              <a:t>KapitelÜberschrift</a:t>
            </a:r>
            <a:r>
              <a:rPr lang="de-DE" dirty="0" smtClean="0"/>
              <a:t> bearbeiten (oder Löschen)</a:t>
            </a:r>
            <a:endParaRPr lang="de-DE" dirty="0"/>
          </a:p>
        </p:txBody>
      </p:sp>
      <p:sp>
        <p:nvSpPr>
          <p:cNvPr id="22" name="Fußzeilenplatzhalter 4"/>
          <p:cNvSpPr>
            <a:spLocks noGrp="1"/>
          </p:cNvSpPr>
          <p:nvPr>
            <p:ph type="ftr" sz="quarter" idx="3"/>
          </p:nvPr>
        </p:nvSpPr>
        <p:spPr>
          <a:xfrm>
            <a:off x="1681079" y="6492875"/>
            <a:ext cx="9248274" cy="365125"/>
          </a:xfrm>
          <a:prstGeom prst="rect">
            <a:avLst/>
          </a:prstGeom>
        </p:spPr>
        <p:txBody>
          <a:bodyPr/>
          <a:lstStyle>
            <a:lvl1pPr algn="ctr">
              <a:defRPr sz="1200">
                <a:solidFill>
                  <a:schemeClr val="tx1"/>
                </a:solidFill>
                <a:latin typeface="Advert" pitchFamily="50" charset="0"/>
              </a:defRPr>
            </a:lvl1pPr>
          </a:lstStyle>
          <a:p>
            <a:pPr>
              <a:defRPr/>
            </a:pPr>
            <a:r>
              <a:rPr lang="de-DE" smtClean="0"/>
              <a:t>Von Fast Fashion zu Fair Fashion</a:t>
            </a:r>
            <a:endParaRPr lang="de-DE" dirty="0"/>
          </a:p>
        </p:txBody>
      </p:sp>
      <p:sp>
        <p:nvSpPr>
          <p:cNvPr id="5" name="Inhaltsplatzhalter 4"/>
          <p:cNvSpPr>
            <a:spLocks noGrp="1"/>
          </p:cNvSpPr>
          <p:nvPr>
            <p:ph sz="quarter" idx="20" hasCustomPrompt="1"/>
          </p:nvPr>
        </p:nvSpPr>
        <p:spPr>
          <a:xfrm>
            <a:off x="407989" y="1647825"/>
            <a:ext cx="5341936" cy="3363913"/>
          </a:xfrm>
          <a:noFill/>
        </p:spPr>
        <p:txBody>
          <a:bodyPr/>
          <a:lstStyle>
            <a:lvl1pPr marL="0" indent="0">
              <a:buNone/>
              <a:defRPr/>
            </a:lvl1pPr>
          </a:lstStyle>
          <a:p>
            <a:pPr lvl="0"/>
            <a:r>
              <a:rPr lang="de-DE" dirty="0" smtClean="0"/>
              <a:t>Text bearbeiten</a:t>
            </a:r>
          </a:p>
        </p:txBody>
      </p:sp>
      <p:sp>
        <p:nvSpPr>
          <p:cNvPr id="14" name="Inhaltsplatzhalter 4"/>
          <p:cNvSpPr>
            <a:spLocks noGrp="1"/>
          </p:cNvSpPr>
          <p:nvPr>
            <p:ph sz="quarter" idx="21" hasCustomPrompt="1"/>
          </p:nvPr>
        </p:nvSpPr>
        <p:spPr>
          <a:xfrm>
            <a:off x="6096000" y="1773238"/>
            <a:ext cx="3718560" cy="4500562"/>
          </a:xfrm>
          <a:solidFill>
            <a:srgbClr val="E5EFF7"/>
          </a:solidFill>
        </p:spPr>
        <p:txBody>
          <a:bodyPr/>
          <a:lstStyle>
            <a:lvl1pPr marL="0" indent="0">
              <a:buNone/>
              <a:defRPr baseline="0"/>
            </a:lvl1pPr>
          </a:lstStyle>
          <a:p>
            <a:pPr lvl="0"/>
            <a:r>
              <a:rPr lang="de-DE" dirty="0" smtClean="0"/>
              <a:t>Bild einfügen</a:t>
            </a:r>
          </a:p>
        </p:txBody>
      </p:sp>
      <p:sp>
        <p:nvSpPr>
          <p:cNvPr id="8" name="Inhaltsplatzhalter 7"/>
          <p:cNvSpPr>
            <a:spLocks noGrp="1"/>
          </p:cNvSpPr>
          <p:nvPr>
            <p:ph sz="quarter" idx="22" hasCustomPrompt="1"/>
          </p:nvPr>
        </p:nvSpPr>
        <p:spPr>
          <a:xfrm>
            <a:off x="10160635" y="1647825"/>
            <a:ext cx="1584325" cy="4672013"/>
          </a:xfrm>
        </p:spPr>
        <p:txBody>
          <a:bodyPr anchor="b" anchorCtr="0"/>
          <a:lstStyle>
            <a:lvl1pPr marL="0" indent="0">
              <a:buNone/>
              <a:defRPr sz="1400" baseline="0">
                <a:solidFill>
                  <a:schemeClr val="bg1">
                    <a:lumMod val="50000"/>
                  </a:schemeClr>
                </a:solidFill>
              </a:defRPr>
            </a:lvl1pPr>
          </a:lstStyle>
          <a:p>
            <a:pPr lvl="0"/>
            <a:r>
              <a:rPr lang="de-DE" dirty="0" smtClean="0"/>
              <a:t>Randinfos/</a:t>
            </a:r>
            <a:br>
              <a:rPr lang="de-DE" dirty="0" smtClean="0"/>
            </a:br>
            <a:r>
              <a:rPr lang="de-DE" dirty="0" smtClean="0"/>
              <a:t>Fußnote/ Bildunterschrift/Quellennachweis bearbeiten oder löschen</a:t>
            </a:r>
            <a:endParaRPr lang="de-DE" dirty="0"/>
          </a:p>
        </p:txBody>
      </p:sp>
    </p:spTree>
    <p:extLst>
      <p:ext uri="{BB962C8B-B14F-4D97-AF65-F5344CB8AC3E}">
        <p14:creationId xmlns:p14="http://schemas.microsoft.com/office/powerpoint/2010/main" val="89012314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extLst mod="1">
    <p:ext uri="{DCECCB84-F9BA-43D5-87BE-67443E8EF086}">
      <p15:sldGuideLst xmlns:p15="http://schemas.microsoft.com/office/powerpoint/2012/main">
        <p15:guide id="1" pos="3613"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1: Banner oben">
    <p:spTree>
      <p:nvGrpSpPr>
        <p:cNvPr id="1" name=""/>
        <p:cNvGrpSpPr/>
        <p:nvPr/>
      </p:nvGrpSpPr>
      <p:grpSpPr>
        <a:xfrm>
          <a:off x="0" y="0"/>
          <a:ext cx="0" cy="0"/>
          <a:chOff x="0" y="0"/>
          <a:chExt cx="0" cy="0"/>
        </a:xfrm>
      </p:grpSpPr>
      <p:pic>
        <p:nvPicPr>
          <p:cNvPr id="8" name="Grafik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370159"/>
            <a:ext cx="14122400" cy="2375119"/>
          </a:xfrm>
          <a:prstGeom prst="rect">
            <a:avLst/>
          </a:prstGeom>
        </p:spPr>
      </p:pic>
      <p:sp>
        <p:nvSpPr>
          <p:cNvPr id="2" name="Titel 1"/>
          <p:cNvSpPr>
            <a:spLocks noGrp="1"/>
          </p:cNvSpPr>
          <p:nvPr>
            <p:ph type="ctrTitle" hasCustomPrompt="1"/>
          </p:nvPr>
        </p:nvSpPr>
        <p:spPr>
          <a:xfrm>
            <a:off x="1524000" y="701084"/>
            <a:ext cx="9144000" cy="640036"/>
          </a:xfrm>
          <a:effectLst>
            <a:outerShdw blurRad="50800" dist="38100" dir="2700000" algn="tl" rotWithShape="0">
              <a:prstClr val="black">
                <a:alpha val="50000"/>
              </a:prstClr>
            </a:outerShdw>
          </a:effectLst>
        </p:spPr>
        <p:txBody>
          <a:bodyPr anchor="t" anchorCtr="0"/>
          <a:lstStyle>
            <a:lvl1pPr algn="ctr">
              <a:defRPr sz="3600" b="0">
                <a:solidFill>
                  <a:schemeClr val="bg1"/>
                </a:solidFill>
                <a:latin typeface="Advert" pitchFamily="50" charset="0"/>
              </a:defRPr>
            </a:lvl1pPr>
          </a:lstStyle>
          <a:p>
            <a:r>
              <a:rPr lang="de-DE" dirty="0" smtClean="0"/>
              <a:t>Titel durch Klicken bearbeiten</a:t>
            </a:r>
            <a:endParaRPr lang="de-DE" dirty="0"/>
          </a:p>
        </p:txBody>
      </p:sp>
      <p:sp>
        <p:nvSpPr>
          <p:cNvPr id="6" name="Inhaltsplatzhalter 5"/>
          <p:cNvSpPr>
            <a:spLocks noGrp="1"/>
          </p:cNvSpPr>
          <p:nvPr>
            <p:ph sz="quarter" idx="10"/>
          </p:nvPr>
        </p:nvSpPr>
        <p:spPr>
          <a:xfrm>
            <a:off x="1524000" y="2244725"/>
            <a:ext cx="9144000" cy="3007995"/>
          </a:xfrm>
        </p:spPr>
        <p:txBody>
          <a:bodyPr/>
          <a:lstStyle>
            <a:lvl1pPr marL="0" indent="0">
              <a:buNone/>
              <a:defRPr sz="2400">
                <a:solidFill>
                  <a:srgbClr val="005FAC"/>
                </a:solidFill>
              </a:defRPr>
            </a:lvl1pPr>
          </a:lstStyle>
          <a:p>
            <a:pPr lvl="0"/>
            <a:r>
              <a:rPr lang="de-DE" dirty="0" smtClean="0"/>
              <a:t>Textmasterformat bearbeiten</a:t>
            </a:r>
          </a:p>
        </p:txBody>
      </p:sp>
    </p:spTree>
    <p:extLst>
      <p:ext uri="{BB962C8B-B14F-4D97-AF65-F5344CB8AC3E}">
        <p14:creationId xmlns:p14="http://schemas.microsoft.com/office/powerpoint/2010/main" val="165446611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2: Kontakt Variante A">
    <p:spTree>
      <p:nvGrpSpPr>
        <p:cNvPr id="1" name=""/>
        <p:cNvGrpSpPr/>
        <p:nvPr/>
      </p:nvGrpSpPr>
      <p:grpSpPr>
        <a:xfrm>
          <a:off x="0" y="0"/>
          <a:ext cx="0" cy="0"/>
          <a:chOff x="0" y="0"/>
          <a:chExt cx="0" cy="0"/>
        </a:xfrm>
      </p:grpSpPr>
      <p:sp>
        <p:nvSpPr>
          <p:cNvPr id="21" name="Rechteck 20"/>
          <p:cNvSpPr/>
          <p:nvPr userDrawn="1"/>
        </p:nvSpPr>
        <p:spPr>
          <a:xfrm>
            <a:off x="6096001" y="-9525"/>
            <a:ext cx="6096000" cy="3438525"/>
          </a:xfrm>
          <a:prstGeom prst="rect">
            <a:avLst/>
          </a:prstGeom>
          <a:solidFill>
            <a:srgbClr val="E5E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p:cNvSpPr/>
          <p:nvPr userDrawn="1"/>
        </p:nvSpPr>
        <p:spPr>
          <a:xfrm>
            <a:off x="6096001" y="3429000"/>
            <a:ext cx="6096000" cy="3428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platzhalter 19"/>
          <p:cNvSpPr>
            <a:spLocks noGrp="1"/>
          </p:cNvSpPr>
          <p:nvPr>
            <p:ph type="body" sz="quarter" idx="17" hasCustomPrompt="1"/>
          </p:nvPr>
        </p:nvSpPr>
        <p:spPr>
          <a:xfrm>
            <a:off x="442913" y="387667"/>
            <a:ext cx="5287328" cy="491173"/>
          </a:xfrm>
        </p:spPr>
        <p:txBody>
          <a:bodyPr/>
          <a:lstStyle>
            <a:lvl1pPr marL="0" indent="0" algn="l">
              <a:buNone/>
              <a:defRPr sz="1400" cap="all" spc="100" baseline="0">
                <a:solidFill>
                  <a:schemeClr val="bg1">
                    <a:lumMod val="50000"/>
                  </a:schemeClr>
                </a:solidFill>
                <a:latin typeface="+mj-lt"/>
              </a:defRPr>
            </a:lvl1pPr>
          </a:lstStyle>
          <a:p>
            <a:pPr lvl="0"/>
            <a:r>
              <a:rPr lang="de-DE" dirty="0" smtClean="0"/>
              <a:t>Überschrift bearbeiten</a:t>
            </a:r>
            <a:endParaRPr lang="de-DE" dirty="0"/>
          </a:p>
        </p:txBody>
      </p:sp>
      <p:sp>
        <p:nvSpPr>
          <p:cNvPr id="6" name="Textplatzhalter 4"/>
          <p:cNvSpPr>
            <a:spLocks noGrp="1"/>
          </p:cNvSpPr>
          <p:nvPr>
            <p:ph type="body" sz="quarter" idx="11" hasCustomPrompt="1"/>
          </p:nvPr>
        </p:nvSpPr>
        <p:spPr>
          <a:xfrm>
            <a:off x="442913" y="5785485"/>
            <a:ext cx="5338762" cy="716915"/>
          </a:xfrm>
        </p:spPr>
        <p:txBody>
          <a:bodyPr anchor="b" anchorCtr="0"/>
          <a:lstStyle>
            <a:lvl1pPr marL="0" indent="0" algn="l">
              <a:lnSpc>
                <a:spcPct val="100000"/>
              </a:lnSpc>
              <a:buNone/>
              <a:defRPr sz="1000"/>
            </a:lvl1pPr>
            <a:lvl2pPr marL="457200" indent="0" algn="l">
              <a:buNone/>
              <a:defRPr sz="900"/>
            </a:lvl2pPr>
            <a:lvl3pPr marL="914400" indent="0" algn="l">
              <a:buNone/>
              <a:defRPr sz="900"/>
            </a:lvl3pPr>
            <a:lvl4pPr marL="1371600" indent="0" algn="l">
              <a:buNone/>
              <a:defRPr sz="900"/>
            </a:lvl4pPr>
            <a:lvl5pPr marL="1828800" indent="0" algn="l">
              <a:buNone/>
              <a:defRPr sz="900"/>
            </a:lvl5pPr>
          </a:lstStyle>
          <a:p>
            <a:pPr lvl="0"/>
            <a:r>
              <a:rPr lang="de-DE" dirty="0" smtClean="0"/>
              <a:t>Disclaimer durch Klicken bearbeiten</a:t>
            </a:r>
            <a:endParaRPr lang="de-DE" dirty="0"/>
          </a:p>
        </p:txBody>
      </p:sp>
      <p:sp>
        <p:nvSpPr>
          <p:cNvPr id="7" name="Textplatzhalter 11"/>
          <p:cNvSpPr>
            <a:spLocks noGrp="1"/>
          </p:cNvSpPr>
          <p:nvPr>
            <p:ph type="body" sz="quarter" idx="12" hasCustomPrompt="1"/>
          </p:nvPr>
        </p:nvSpPr>
        <p:spPr>
          <a:xfrm>
            <a:off x="442913" y="1128713"/>
            <a:ext cx="5338762" cy="2215197"/>
          </a:xfrm>
        </p:spPr>
        <p:txBody>
          <a:bodyPr/>
          <a:lstStyle>
            <a:lvl1pPr marL="0" indent="0" algn="ctr">
              <a:buNone/>
              <a:defRPr sz="1600" baseline="0"/>
            </a:lvl1pPr>
          </a:lstStyle>
          <a:p>
            <a:pPr lvl="0"/>
            <a:r>
              <a:rPr lang="de-DE" dirty="0" smtClean="0"/>
              <a:t>Kontaktinfos durch Klicken bearbeiten</a:t>
            </a:r>
            <a:endParaRPr lang="de-DE" dirty="0"/>
          </a:p>
        </p:txBody>
      </p:sp>
      <p:sp>
        <p:nvSpPr>
          <p:cNvPr id="9" name="Bildplatzhalter 8"/>
          <p:cNvSpPr>
            <a:spLocks noGrp="1"/>
          </p:cNvSpPr>
          <p:nvPr>
            <p:ph type="pic" sz="quarter" idx="18" hasCustomPrompt="1"/>
          </p:nvPr>
        </p:nvSpPr>
        <p:spPr>
          <a:xfrm>
            <a:off x="442913" y="4784725"/>
            <a:ext cx="1619250" cy="965200"/>
          </a:xfrm>
        </p:spPr>
        <p:txBody>
          <a:bodyPr/>
          <a:lstStyle>
            <a:lvl1pPr marL="0" indent="0">
              <a:buNone/>
              <a:defRPr/>
            </a:lvl1pPr>
          </a:lstStyle>
          <a:p>
            <a:r>
              <a:rPr lang="de-DE" dirty="0" smtClean="0"/>
              <a:t>Förder-logo 1</a:t>
            </a:r>
            <a:endParaRPr lang="de-DE" dirty="0"/>
          </a:p>
        </p:txBody>
      </p:sp>
      <p:sp>
        <p:nvSpPr>
          <p:cNvPr id="10" name="Bildplatzhalter 8"/>
          <p:cNvSpPr>
            <a:spLocks noGrp="1"/>
          </p:cNvSpPr>
          <p:nvPr>
            <p:ph type="pic" sz="quarter" idx="19" hasCustomPrompt="1"/>
          </p:nvPr>
        </p:nvSpPr>
        <p:spPr>
          <a:xfrm>
            <a:off x="2312353" y="4784725"/>
            <a:ext cx="1619250" cy="965200"/>
          </a:xfrm>
        </p:spPr>
        <p:txBody>
          <a:bodyPr/>
          <a:lstStyle>
            <a:lvl1pPr marL="0" indent="0">
              <a:buNone/>
              <a:defRPr/>
            </a:lvl1pPr>
          </a:lstStyle>
          <a:p>
            <a:r>
              <a:rPr lang="de-DE" dirty="0" smtClean="0"/>
              <a:t>Förder-logo 2</a:t>
            </a:r>
            <a:endParaRPr lang="de-DE" dirty="0"/>
          </a:p>
        </p:txBody>
      </p:sp>
      <p:sp>
        <p:nvSpPr>
          <p:cNvPr id="11" name="Bildplatzhalter 8"/>
          <p:cNvSpPr>
            <a:spLocks noGrp="1"/>
          </p:cNvSpPr>
          <p:nvPr>
            <p:ph type="pic" sz="quarter" idx="20" hasCustomPrompt="1"/>
          </p:nvPr>
        </p:nvSpPr>
        <p:spPr>
          <a:xfrm>
            <a:off x="4171633" y="4784725"/>
            <a:ext cx="1619250" cy="965200"/>
          </a:xfrm>
        </p:spPr>
        <p:txBody>
          <a:bodyPr/>
          <a:lstStyle>
            <a:lvl1pPr marL="0" indent="0">
              <a:buNone/>
              <a:defRPr/>
            </a:lvl1pPr>
          </a:lstStyle>
          <a:p>
            <a:r>
              <a:rPr lang="de-DE" dirty="0" smtClean="0"/>
              <a:t>Förder-logo 3</a:t>
            </a:r>
            <a:endParaRPr lang="de-DE" dirty="0"/>
          </a:p>
        </p:txBody>
      </p:sp>
      <p:sp>
        <p:nvSpPr>
          <p:cNvPr id="13" name="Bildplatzhalter 12"/>
          <p:cNvSpPr>
            <a:spLocks noGrp="1"/>
          </p:cNvSpPr>
          <p:nvPr>
            <p:ph type="pic" sz="quarter" idx="21" hasCustomPrompt="1"/>
          </p:nvPr>
        </p:nvSpPr>
        <p:spPr>
          <a:xfrm>
            <a:off x="442913" y="3860483"/>
            <a:ext cx="5348287" cy="854075"/>
          </a:xfrm>
        </p:spPr>
        <p:txBody>
          <a:bodyPr/>
          <a:lstStyle>
            <a:lvl1pPr marL="0" indent="0">
              <a:buNone/>
              <a:defRPr/>
            </a:lvl1pPr>
          </a:lstStyle>
          <a:p>
            <a:r>
              <a:rPr lang="de-DE" dirty="0" smtClean="0"/>
              <a:t>Icons Facebook, Twitter </a:t>
            </a:r>
            <a:r>
              <a:rPr lang="de-DE" dirty="0" err="1" smtClean="0"/>
              <a:t>etc</a:t>
            </a:r>
            <a:endParaRPr lang="de-DE" dirty="0"/>
          </a:p>
        </p:txBody>
      </p:sp>
      <p:sp>
        <p:nvSpPr>
          <p:cNvPr id="16" name="Textplatzhalter 15"/>
          <p:cNvSpPr>
            <a:spLocks noGrp="1"/>
          </p:cNvSpPr>
          <p:nvPr>
            <p:ph type="body" sz="quarter" idx="22" hasCustomPrompt="1"/>
          </p:nvPr>
        </p:nvSpPr>
        <p:spPr>
          <a:xfrm>
            <a:off x="6305550" y="3667760"/>
            <a:ext cx="3498850" cy="2748915"/>
          </a:xfrm>
        </p:spPr>
        <p:txBody>
          <a:bodyPr/>
          <a:lstStyle>
            <a:lvl1pPr marL="0" indent="0" algn="l">
              <a:buNone/>
              <a:defRPr sz="1600" baseline="0">
                <a:solidFill>
                  <a:schemeClr val="bg1"/>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de-DE" dirty="0" smtClean="0"/>
              <a:t>Text einfügen</a:t>
            </a:r>
          </a:p>
        </p:txBody>
      </p:sp>
      <p:cxnSp>
        <p:nvCxnSpPr>
          <p:cNvPr id="14" name="Gerader Verbinder 13"/>
          <p:cNvCxnSpPr/>
          <p:nvPr userDrawn="1"/>
        </p:nvCxnSpPr>
        <p:spPr>
          <a:xfrm>
            <a:off x="515938" y="763066"/>
            <a:ext cx="521430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platzhalter 19"/>
          <p:cNvSpPr>
            <a:spLocks noGrp="1"/>
          </p:cNvSpPr>
          <p:nvPr>
            <p:ph type="body" sz="quarter" idx="23" hasCustomPrompt="1"/>
          </p:nvPr>
        </p:nvSpPr>
        <p:spPr>
          <a:xfrm>
            <a:off x="6305550" y="387667"/>
            <a:ext cx="5287328" cy="491173"/>
          </a:xfrm>
        </p:spPr>
        <p:txBody>
          <a:bodyPr/>
          <a:lstStyle>
            <a:lvl1pPr marL="0" indent="0" algn="l">
              <a:buNone/>
              <a:defRPr sz="1400" cap="all" spc="100" baseline="0">
                <a:solidFill>
                  <a:schemeClr val="bg1">
                    <a:lumMod val="50000"/>
                  </a:schemeClr>
                </a:solidFill>
                <a:latin typeface="+mj-lt"/>
              </a:defRPr>
            </a:lvl1pPr>
          </a:lstStyle>
          <a:p>
            <a:pPr lvl="0"/>
            <a:r>
              <a:rPr lang="de-DE" dirty="0" smtClean="0"/>
              <a:t>Überschrift bearbeiten</a:t>
            </a:r>
            <a:endParaRPr lang="de-DE" dirty="0"/>
          </a:p>
        </p:txBody>
      </p:sp>
      <p:sp>
        <p:nvSpPr>
          <p:cNvPr id="20" name="Textplatzhalter 11"/>
          <p:cNvSpPr>
            <a:spLocks noGrp="1"/>
          </p:cNvSpPr>
          <p:nvPr>
            <p:ph type="body" sz="quarter" idx="24" hasCustomPrompt="1"/>
          </p:nvPr>
        </p:nvSpPr>
        <p:spPr>
          <a:xfrm>
            <a:off x="6005513" y="1128713"/>
            <a:ext cx="5405437" cy="2215197"/>
          </a:xfrm>
        </p:spPr>
        <p:txBody>
          <a:bodyPr/>
          <a:lstStyle>
            <a:lvl1pPr marL="0" indent="0" algn="ctr">
              <a:buNone/>
              <a:defRPr sz="1600" baseline="0"/>
            </a:lvl1pPr>
          </a:lstStyle>
          <a:p>
            <a:pPr lvl="0"/>
            <a:r>
              <a:rPr lang="de-DE" dirty="0" smtClean="0"/>
              <a:t>Spendeninfos durch Klicken bearbeiten</a:t>
            </a:r>
            <a:endParaRPr lang="de-DE" dirty="0"/>
          </a:p>
        </p:txBody>
      </p:sp>
    </p:spTree>
    <p:extLst>
      <p:ext uri="{BB962C8B-B14F-4D97-AF65-F5344CB8AC3E}">
        <p14:creationId xmlns:p14="http://schemas.microsoft.com/office/powerpoint/2010/main" val="248055958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3: Kontakt Variante B">
    <p:spTree>
      <p:nvGrpSpPr>
        <p:cNvPr id="1" name=""/>
        <p:cNvGrpSpPr/>
        <p:nvPr/>
      </p:nvGrpSpPr>
      <p:grpSpPr>
        <a:xfrm>
          <a:off x="0" y="0"/>
          <a:ext cx="0" cy="0"/>
          <a:chOff x="0" y="0"/>
          <a:chExt cx="0" cy="0"/>
        </a:xfrm>
      </p:grpSpPr>
      <p:sp>
        <p:nvSpPr>
          <p:cNvPr id="6" name="Textplatzhalter 4"/>
          <p:cNvSpPr>
            <a:spLocks noGrp="1"/>
          </p:cNvSpPr>
          <p:nvPr>
            <p:ph type="body" sz="quarter" idx="11" hasCustomPrompt="1"/>
          </p:nvPr>
        </p:nvSpPr>
        <p:spPr>
          <a:xfrm>
            <a:off x="442913" y="5785485"/>
            <a:ext cx="5338762" cy="716915"/>
          </a:xfrm>
        </p:spPr>
        <p:txBody>
          <a:bodyPr anchor="b" anchorCtr="0"/>
          <a:lstStyle>
            <a:lvl1pPr marL="0" indent="0" algn="l">
              <a:lnSpc>
                <a:spcPct val="100000"/>
              </a:lnSpc>
              <a:buNone/>
              <a:defRPr sz="1000"/>
            </a:lvl1pPr>
            <a:lvl2pPr marL="457200" indent="0" algn="l">
              <a:buNone/>
              <a:defRPr sz="900"/>
            </a:lvl2pPr>
            <a:lvl3pPr marL="914400" indent="0" algn="l">
              <a:buNone/>
              <a:defRPr sz="900"/>
            </a:lvl3pPr>
            <a:lvl4pPr marL="1371600" indent="0" algn="l">
              <a:buNone/>
              <a:defRPr sz="900"/>
            </a:lvl4pPr>
            <a:lvl5pPr marL="1828800" indent="0" algn="l">
              <a:buNone/>
              <a:defRPr sz="900"/>
            </a:lvl5pPr>
          </a:lstStyle>
          <a:p>
            <a:pPr lvl="0"/>
            <a:r>
              <a:rPr lang="de-DE" dirty="0" smtClean="0"/>
              <a:t>Disclaimer durch Klicken bearbeiten</a:t>
            </a:r>
            <a:endParaRPr lang="de-DE" dirty="0"/>
          </a:p>
        </p:txBody>
      </p:sp>
      <p:sp>
        <p:nvSpPr>
          <p:cNvPr id="7" name="Textplatzhalter 11"/>
          <p:cNvSpPr>
            <a:spLocks noGrp="1"/>
          </p:cNvSpPr>
          <p:nvPr>
            <p:ph type="body" sz="quarter" idx="12" hasCustomPrompt="1"/>
          </p:nvPr>
        </p:nvSpPr>
        <p:spPr>
          <a:xfrm>
            <a:off x="442913" y="647701"/>
            <a:ext cx="5338762" cy="2696209"/>
          </a:xfrm>
        </p:spPr>
        <p:txBody>
          <a:bodyPr/>
          <a:lstStyle>
            <a:lvl1pPr marL="0" indent="0" algn="ctr">
              <a:buNone/>
              <a:defRPr sz="1600" baseline="0"/>
            </a:lvl1pPr>
          </a:lstStyle>
          <a:p>
            <a:pPr lvl="0"/>
            <a:r>
              <a:rPr lang="de-DE" dirty="0" smtClean="0"/>
              <a:t>Kontaktinfos durch Klicken bearbeiten</a:t>
            </a:r>
            <a:endParaRPr lang="de-DE" dirty="0"/>
          </a:p>
        </p:txBody>
      </p:sp>
      <p:sp>
        <p:nvSpPr>
          <p:cNvPr id="9" name="Bildplatzhalter 8"/>
          <p:cNvSpPr>
            <a:spLocks noGrp="1"/>
          </p:cNvSpPr>
          <p:nvPr>
            <p:ph type="pic" sz="quarter" idx="18" hasCustomPrompt="1"/>
          </p:nvPr>
        </p:nvSpPr>
        <p:spPr>
          <a:xfrm>
            <a:off x="442913" y="4784725"/>
            <a:ext cx="1619250" cy="965200"/>
          </a:xfrm>
        </p:spPr>
        <p:txBody>
          <a:bodyPr/>
          <a:lstStyle>
            <a:lvl1pPr marL="0" indent="0">
              <a:buNone/>
              <a:defRPr/>
            </a:lvl1pPr>
          </a:lstStyle>
          <a:p>
            <a:r>
              <a:rPr lang="de-DE" dirty="0" smtClean="0"/>
              <a:t>Förder-logo</a:t>
            </a:r>
            <a:endParaRPr lang="de-DE" dirty="0"/>
          </a:p>
        </p:txBody>
      </p:sp>
      <p:sp>
        <p:nvSpPr>
          <p:cNvPr id="10" name="Bildplatzhalter 8"/>
          <p:cNvSpPr>
            <a:spLocks noGrp="1"/>
          </p:cNvSpPr>
          <p:nvPr>
            <p:ph type="pic" sz="quarter" idx="19" hasCustomPrompt="1"/>
          </p:nvPr>
        </p:nvSpPr>
        <p:spPr>
          <a:xfrm>
            <a:off x="2312353" y="4784725"/>
            <a:ext cx="1619250" cy="965200"/>
          </a:xfrm>
        </p:spPr>
        <p:txBody>
          <a:bodyPr/>
          <a:lstStyle>
            <a:lvl1pPr marL="0" indent="0">
              <a:buNone/>
              <a:defRPr/>
            </a:lvl1pPr>
          </a:lstStyle>
          <a:p>
            <a:r>
              <a:rPr lang="de-DE" dirty="0" smtClean="0"/>
              <a:t>Förder-logo</a:t>
            </a:r>
            <a:endParaRPr lang="de-DE" dirty="0"/>
          </a:p>
        </p:txBody>
      </p:sp>
      <p:sp>
        <p:nvSpPr>
          <p:cNvPr id="11" name="Bildplatzhalter 8"/>
          <p:cNvSpPr>
            <a:spLocks noGrp="1"/>
          </p:cNvSpPr>
          <p:nvPr>
            <p:ph type="pic" sz="quarter" idx="20" hasCustomPrompt="1"/>
          </p:nvPr>
        </p:nvSpPr>
        <p:spPr>
          <a:xfrm>
            <a:off x="4171633" y="4784725"/>
            <a:ext cx="1619250" cy="965200"/>
          </a:xfrm>
        </p:spPr>
        <p:txBody>
          <a:bodyPr/>
          <a:lstStyle>
            <a:lvl1pPr marL="0" indent="0">
              <a:buNone/>
              <a:defRPr/>
            </a:lvl1pPr>
          </a:lstStyle>
          <a:p>
            <a:r>
              <a:rPr lang="de-DE" dirty="0" smtClean="0"/>
              <a:t>Förder-logo</a:t>
            </a:r>
            <a:endParaRPr lang="de-DE" dirty="0"/>
          </a:p>
        </p:txBody>
      </p:sp>
      <p:sp>
        <p:nvSpPr>
          <p:cNvPr id="13" name="Bildplatzhalter 12"/>
          <p:cNvSpPr>
            <a:spLocks noGrp="1"/>
          </p:cNvSpPr>
          <p:nvPr>
            <p:ph type="pic" sz="quarter" idx="21" hasCustomPrompt="1"/>
          </p:nvPr>
        </p:nvSpPr>
        <p:spPr>
          <a:xfrm>
            <a:off x="442913" y="3933824"/>
            <a:ext cx="5348287" cy="780734"/>
          </a:xfrm>
        </p:spPr>
        <p:txBody>
          <a:bodyPr/>
          <a:lstStyle>
            <a:lvl1pPr marL="0" indent="0">
              <a:buNone/>
              <a:defRPr/>
            </a:lvl1pPr>
          </a:lstStyle>
          <a:p>
            <a:r>
              <a:rPr lang="de-DE" dirty="0" smtClean="0"/>
              <a:t>Icons Facebook, Twitter </a:t>
            </a:r>
            <a:r>
              <a:rPr lang="de-DE" dirty="0" err="1" smtClean="0"/>
              <a:t>etc</a:t>
            </a:r>
            <a:endParaRPr lang="de-DE" dirty="0"/>
          </a:p>
        </p:txBody>
      </p:sp>
      <p:sp>
        <p:nvSpPr>
          <p:cNvPr id="16" name="Textplatzhalter 15"/>
          <p:cNvSpPr>
            <a:spLocks noGrp="1"/>
          </p:cNvSpPr>
          <p:nvPr>
            <p:ph type="body" sz="quarter" idx="22" hasCustomPrompt="1"/>
          </p:nvPr>
        </p:nvSpPr>
        <p:spPr>
          <a:xfrm>
            <a:off x="6305549" y="4927600"/>
            <a:ext cx="5370513" cy="1489075"/>
          </a:xfrm>
        </p:spPr>
        <p:txBody>
          <a:bodyPr/>
          <a:lstStyle>
            <a:lvl1pPr marL="0" indent="0" algn="l">
              <a:buNone/>
              <a:defRPr sz="1600" baseline="0">
                <a:solidFill>
                  <a:schemeClr val="bg1"/>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de-DE" dirty="0" smtClean="0"/>
              <a:t>Text einfügen</a:t>
            </a:r>
          </a:p>
        </p:txBody>
      </p:sp>
      <p:sp>
        <p:nvSpPr>
          <p:cNvPr id="20" name="Textplatzhalter 11"/>
          <p:cNvSpPr>
            <a:spLocks noGrp="1"/>
          </p:cNvSpPr>
          <p:nvPr>
            <p:ph type="body" sz="quarter" idx="24" hasCustomPrompt="1"/>
          </p:nvPr>
        </p:nvSpPr>
        <p:spPr>
          <a:xfrm>
            <a:off x="6096000" y="647701"/>
            <a:ext cx="3962400" cy="2696210"/>
          </a:xfrm>
        </p:spPr>
        <p:txBody>
          <a:bodyPr/>
          <a:lstStyle>
            <a:lvl1pPr marL="0" indent="0" algn="ctr">
              <a:buNone/>
              <a:defRPr sz="1600" baseline="0"/>
            </a:lvl1pPr>
          </a:lstStyle>
          <a:p>
            <a:pPr lvl="0"/>
            <a:r>
              <a:rPr lang="de-DE" dirty="0" smtClean="0"/>
              <a:t>Spendeninfos durch Klicken bearbeiten</a:t>
            </a:r>
            <a:endParaRPr lang="de-DE" dirty="0"/>
          </a:p>
        </p:txBody>
      </p:sp>
      <p:graphicFrame>
        <p:nvGraphicFramePr>
          <p:cNvPr id="19" name="Objekt 18"/>
          <p:cNvGraphicFramePr>
            <a:graphicFrameLocks noChangeAspect="1"/>
          </p:cNvGraphicFramePr>
          <p:nvPr userDrawn="1">
            <p:extLst>
              <p:ext uri="{D42A27DB-BD31-4B8C-83A1-F6EECF244321}">
                <p14:modId xmlns:p14="http://schemas.microsoft.com/office/powerpoint/2010/main" val="3810018479"/>
              </p:ext>
            </p:extLst>
          </p:nvPr>
        </p:nvGraphicFramePr>
        <p:xfrm>
          <a:off x="10148893" y="336016"/>
          <a:ext cx="1601949" cy="805949"/>
        </p:xfrm>
        <a:graphic>
          <a:graphicData uri="http://schemas.openxmlformats.org/presentationml/2006/ole">
            <mc:AlternateContent xmlns:mc="http://schemas.openxmlformats.org/markup-compatibility/2006">
              <mc:Choice xmlns:v="urn:schemas-microsoft-com:vml" Requires="v">
                <p:oleObj spid="_x0000_s14537" name="Image" r:id="rId3" imgW="4088880" imgH="2057040" progId="Photoshop.Image.13">
                  <p:embed/>
                </p:oleObj>
              </mc:Choice>
              <mc:Fallback>
                <p:oleObj name="Image" r:id="rId3" imgW="4088880" imgH="2057040" progId="Photoshop.Image.13">
                  <p:embed/>
                  <p:pic>
                    <p:nvPicPr>
                      <p:cNvPr id="0" name=""/>
                      <p:cNvPicPr/>
                      <p:nvPr/>
                    </p:nvPicPr>
                    <p:blipFill>
                      <a:blip r:embed="rId4"/>
                      <a:stretch>
                        <a:fillRect/>
                      </a:stretch>
                    </p:blipFill>
                    <p:spPr>
                      <a:xfrm>
                        <a:off x="10148893" y="336016"/>
                        <a:ext cx="1601949" cy="805949"/>
                      </a:xfrm>
                      <a:prstGeom prst="rect">
                        <a:avLst/>
                      </a:prstGeom>
                    </p:spPr>
                  </p:pic>
                </p:oleObj>
              </mc:Fallback>
            </mc:AlternateContent>
          </a:graphicData>
        </a:graphic>
      </p:graphicFrame>
    </p:spTree>
    <p:extLst>
      <p:ext uri="{BB962C8B-B14F-4D97-AF65-F5344CB8AC3E}">
        <p14:creationId xmlns:p14="http://schemas.microsoft.com/office/powerpoint/2010/main" val="211352580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4: Aktiv werden">
    <p:spTree>
      <p:nvGrpSpPr>
        <p:cNvPr id="1" name=""/>
        <p:cNvGrpSpPr/>
        <p:nvPr/>
      </p:nvGrpSpPr>
      <p:grpSpPr>
        <a:xfrm>
          <a:off x="0" y="0"/>
          <a:ext cx="0" cy="0"/>
          <a:chOff x="0" y="0"/>
          <a:chExt cx="0" cy="0"/>
        </a:xfrm>
      </p:grpSpPr>
      <p:sp>
        <p:nvSpPr>
          <p:cNvPr id="11" name="Titel 1"/>
          <p:cNvSpPr>
            <a:spLocks noGrp="1"/>
          </p:cNvSpPr>
          <p:nvPr>
            <p:ph type="ctrTitle" hasCustomPrompt="1"/>
          </p:nvPr>
        </p:nvSpPr>
        <p:spPr>
          <a:xfrm>
            <a:off x="1524000" y="701084"/>
            <a:ext cx="9144000" cy="640036"/>
          </a:xfrm>
          <a:effectLst>
            <a:outerShdw blurRad="50800" dist="38100" dir="2700000" algn="tl" rotWithShape="0">
              <a:prstClr val="black">
                <a:alpha val="50000"/>
              </a:prstClr>
            </a:outerShdw>
          </a:effectLst>
        </p:spPr>
        <p:txBody>
          <a:bodyPr anchor="t" anchorCtr="0"/>
          <a:lstStyle>
            <a:lvl1pPr algn="ctr">
              <a:defRPr sz="3600" b="0" cap="all" spc="110" baseline="0">
                <a:solidFill>
                  <a:schemeClr val="bg1"/>
                </a:solidFill>
                <a:latin typeface="Advert" pitchFamily="50" charset="0"/>
              </a:defRPr>
            </a:lvl1pPr>
          </a:lstStyle>
          <a:p>
            <a:r>
              <a:rPr lang="de-DE" dirty="0" smtClean="0"/>
              <a:t>Titel durch Klicken bearbeiten</a:t>
            </a:r>
            <a:endParaRPr lang="de-DE" dirty="0"/>
          </a:p>
        </p:txBody>
      </p:sp>
    </p:spTree>
    <p:extLst>
      <p:ext uri="{BB962C8B-B14F-4D97-AF65-F5344CB8AC3E}">
        <p14:creationId xmlns:p14="http://schemas.microsoft.com/office/powerpoint/2010/main" val="91503707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SAMMLUNG Logo &amp; Farben">
    <p:spTree>
      <p:nvGrpSpPr>
        <p:cNvPr id="1" name=""/>
        <p:cNvGrpSpPr/>
        <p:nvPr/>
      </p:nvGrpSpPr>
      <p:grpSpPr>
        <a:xfrm>
          <a:off x="0" y="0"/>
          <a:ext cx="0" cy="0"/>
          <a:chOff x="0" y="0"/>
          <a:chExt cx="0" cy="0"/>
        </a:xfrm>
      </p:grpSpPr>
      <p:sp>
        <p:nvSpPr>
          <p:cNvPr id="7" name="Rechteck 6"/>
          <p:cNvSpPr/>
          <p:nvPr userDrawn="1"/>
        </p:nvSpPr>
        <p:spPr>
          <a:xfrm>
            <a:off x="683573" y="1626710"/>
            <a:ext cx="8301269" cy="349392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a:p>
        </p:txBody>
      </p:sp>
      <p:sp>
        <p:nvSpPr>
          <p:cNvPr id="8" name="Rechteck 7"/>
          <p:cNvSpPr/>
          <p:nvPr userDrawn="1"/>
        </p:nvSpPr>
        <p:spPr>
          <a:xfrm>
            <a:off x="692445" y="5479837"/>
            <a:ext cx="2123582" cy="1089023"/>
          </a:xfrm>
          <a:prstGeom prst="rect">
            <a:avLst/>
          </a:prstGeom>
          <a:solidFill>
            <a:srgbClr val="005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userDrawn="1"/>
        </p:nvSpPr>
        <p:spPr>
          <a:xfrm>
            <a:off x="6076812" y="6097455"/>
            <a:ext cx="469630" cy="486859"/>
          </a:xfrm>
          <a:prstGeom prst="rect">
            <a:avLst/>
          </a:prstGeom>
          <a:solidFill>
            <a:srgbClr val="781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userDrawn="1"/>
        </p:nvSpPr>
        <p:spPr>
          <a:xfrm>
            <a:off x="6076812" y="5495288"/>
            <a:ext cx="469630" cy="486859"/>
          </a:xfrm>
          <a:prstGeom prst="rect">
            <a:avLst/>
          </a:prstGeom>
          <a:solidFill>
            <a:srgbClr val="9220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userDrawn="1"/>
        </p:nvSpPr>
        <p:spPr>
          <a:xfrm>
            <a:off x="6686412" y="6097455"/>
            <a:ext cx="469630" cy="486859"/>
          </a:xfrm>
          <a:prstGeom prst="rect">
            <a:avLst/>
          </a:prstGeom>
          <a:solidFill>
            <a:srgbClr val="E41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p:cNvSpPr/>
          <p:nvPr userDrawn="1"/>
        </p:nvSpPr>
        <p:spPr>
          <a:xfrm>
            <a:off x="6686412" y="5495288"/>
            <a:ext cx="469630" cy="486859"/>
          </a:xfrm>
          <a:prstGeom prst="rect">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p:cNvSpPr/>
          <p:nvPr userDrawn="1"/>
        </p:nvSpPr>
        <p:spPr>
          <a:xfrm>
            <a:off x="7296012" y="6097455"/>
            <a:ext cx="469630" cy="486859"/>
          </a:xfrm>
          <a:prstGeom prst="rect">
            <a:avLst/>
          </a:prstGeom>
          <a:solidFill>
            <a:srgbClr val="5123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p:cNvSpPr/>
          <p:nvPr userDrawn="1"/>
        </p:nvSpPr>
        <p:spPr>
          <a:xfrm>
            <a:off x="7296012" y="5495288"/>
            <a:ext cx="469630" cy="486859"/>
          </a:xfrm>
          <a:prstGeom prst="rect">
            <a:avLst/>
          </a:prstGeom>
          <a:solidFill>
            <a:srgbClr val="86C2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p:cNvSpPr/>
          <p:nvPr userDrawn="1"/>
        </p:nvSpPr>
        <p:spPr>
          <a:xfrm>
            <a:off x="7905612" y="6097455"/>
            <a:ext cx="469630" cy="486859"/>
          </a:xfrm>
          <a:prstGeom prst="rect">
            <a:avLst/>
          </a:prstGeom>
          <a:solidFill>
            <a:srgbClr val="49A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p:cNvSpPr/>
          <p:nvPr userDrawn="1"/>
        </p:nvSpPr>
        <p:spPr>
          <a:xfrm>
            <a:off x="7905612" y="5495288"/>
            <a:ext cx="469630" cy="486859"/>
          </a:xfrm>
          <a:prstGeom prst="rect">
            <a:avLst/>
          </a:prstGeom>
          <a:solidFill>
            <a:srgbClr val="C1A6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p:cNvSpPr/>
          <p:nvPr userDrawn="1"/>
        </p:nvSpPr>
        <p:spPr>
          <a:xfrm>
            <a:off x="8515212" y="6097455"/>
            <a:ext cx="469630" cy="486859"/>
          </a:xfrm>
          <a:prstGeom prst="rect">
            <a:avLst/>
          </a:prstGeom>
          <a:solidFill>
            <a:srgbClr val="FDC5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p:cNvSpPr/>
          <p:nvPr userDrawn="1"/>
        </p:nvSpPr>
        <p:spPr>
          <a:xfrm>
            <a:off x="8515212" y="5495288"/>
            <a:ext cx="469630" cy="486859"/>
          </a:xfrm>
          <a:prstGeom prst="rect">
            <a:avLst/>
          </a:prstGeom>
          <a:solidFill>
            <a:srgbClr val="9480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Datumsplatzhalter 3"/>
          <p:cNvSpPr txBox="1">
            <a:spLocks/>
          </p:cNvSpPr>
          <p:nvPr userDrawn="1"/>
        </p:nvSpPr>
        <p:spPr>
          <a:xfrm>
            <a:off x="575392" y="555333"/>
            <a:ext cx="9288462" cy="365125"/>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400" cap="all" spc="100" baseline="0" dirty="0" smtClean="0">
                <a:solidFill>
                  <a:schemeClr val="bg1">
                    <a:lumMod val="50000"/>
                  </a:schemeClr>
                </a:solidFill>
                <a:latin typeface="Advert Light" pitchFamily="50" charset="0"/>
              </a:rPr>
              <a:t>Logo und Farben</a:t>
            </a:r>
            <a:endParaRPr lang="de-DE" sz="1400" cap="all" spc="100" dirty="0">
              <a:solidFill>
                <a:schemeClr val="bg1">
                  <a:lumMod val="50000"/>
                </a:schemeClr>
              </a:solidFill>
              <a:latin typeface="Advert Light" pitchFamily="50" charset="0"/>
            </a:endParaRPr>
          </a:p>
        </p:txBody>
      </p:sp>
      <p:sp>
        <p:nvSpPr>
          <p:cNvPr id="34" name="Rechteck 33"/>
          <p:cNvSpPr/>
          <p:nvPr userDrawn="1"/>
        </p:nvSpPr>
        <p:spPr>
          <a:xfrm>
            <a:off x="2981120" y="5485058"/>
            <a:ext cx="469630" cy="486859"/>
          </a:xfrm>
          <a:prstGeom prst="rect">
            <a:avLst/>
          </a:prstGeom>
          <a:solidFill>
            <a:srgbClr val="005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dirty="0"/>
          </a:p>
        </p:txBody>
      </p:sp>
      <p:sp>
        <p:nvSpPr>
          <p:cNvPr id="35" name="Rechteck 34"/>
          <p:cNvSpPr/>
          <p:nvPr userDrawn="1"/>
        </p:nvSpPr>
        <p:spPr>
          <a:xfrm>
            <a:off x="3590720" y="5479833"/>
            <a:ext cx="469630" cy="486859"/>
          </a:xfrm>
          <a:prstGeom prst="rect">
            <a:avLst/>
          </a:prstGeom>
          <a:solidFill>
            <a:srgbClr val="99B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dirty="0"/>
          </a:p>
        </p:txBody>
      </p:sp>
      <p:sp>
        <p:nvSpPr>
          <p:cNvPr id="36" name="Rechteck 35"/>
          <p:cNvSpPr/>
          <p:nvPr userDrawn="1"/>
        </p:nvSpPr>
        <p:spPr>
          <a:xfrm>
            <a:off x="4214160" y="5479833"/>
            <a:ext cx="469630" cy="486859"/>
          </a:xfrm>
          <a:prstGeom prst="rect">
            <a:avLst/>
          </a:prstGeom>
          <a:solidFill>
            <a:srgbClr val="CCDF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dirty="0"/>
          </a:p>
        </p:txBody>
      </p:sp>
      <p:sp>
        <p:nvSpPr>
          <p:cNvPr id="37" name="Rechteck 36"/>
          <p:cNvSpPr/>
          <p:nvPr userDrawn="1"/>
        </p:nvSpPr>
        <p:spPr>
          <a:xfrm>
            <a:off x="4835044" y="5479832"/>
            <a:ext cx="469630" cy="486859"/>
          </a:xfrm>
          <a:prstGeom prst="rect">
            <a:avLst/>
          </a:prstGeom>
          <a:solidFill>
            <a:srgbClr val="E5E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dirty="0"/>
          </a:p>
        </p:txBody>
      </p:sp>
      <p:sp>
        <p:nvSpPr>
          <p:cNvPr id="38" name="Rechteck 37"/>
          <p:cNvSpPr/>
          <p:nvPr userDrawn="1"/>
        </p:nvSpPr>
        <p:spPr>
          <a:xfrm>
            <a:off x="2981120" y="6097457"/>
            <a:ext cx="469630" cy="4868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dirty="0"/>
          </a:p>
        </p:txBody>
      </p:sp>
      <p:sp>
        <p:nvSpPr>
          <p:cNvPr id="39" name="Rechteck 38"/>
          <p:cNvSpPr/>
          <p:nvPr userDrawn="1"/>
        </p:nvSpPr>
        <p:spPr>
          <a:xfrm>
            <a:off x="3590720" y="6097456"/>
            <a:ext cx="469630" cy="48685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dirty="0"/>
          </a:p>
        </p:txBody>
      </p:sp>
      <p:sp>
        <p:nvSpPr>
          <p:cNvPr id="40" name="Rechteck 39"/>
          <p:cNvSpPr/>
          <p:nvPr userDrawn="1"/>
        </p:nvSpPr>
        <p:spPr>
          <a:xfrm>
            <a:off x="4214160" y="6097455"/>
            <a:ext cx="469630" cy="48685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dirty="0"/>
          </a:p>
        </p:txBody>
      </p:sp>
      <p:sp>
        <p:nvSpPr>
          <p:cNvPr id="41" name="Rechteck 40"/>
          <p:cNvSpPr/>
          <p:nvPr userDrawn="1"/>
        </p:nvSpPr>
        <p:spPr>
          <a:xfrm>
            <a:off x="4835044" y="6097455"/>
            <a:ext cx="469630" cy="48685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dirty="0"/>
          </a:p>
        </p:txBody>
      </p:sp>
      <p:sp>
        <p:nvSpPr>
          <p:cNvPr id="42" name="Rechteck 41"/>
          <p:cNvSpPr/>
          <p:nvPr userDrawn="1"/>
        </p:nvSpPr>
        <p:spPr>
          <a:xfrm>
            <a:off x="5453372" y="5479831"/>
            <a:ext cx="469630" cy="4868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dirty="0"/>
          </a:p>
        </p:txBody>
      </p:sp>
      <p:sp>
        <p:nvSpPr>
          <p:cNvPr id="30" name="Rechteck 29"/>
          <p:cNvSpPr/>
          <p:nvPr userDrawn="1"/>
        </p:nvSpPr>
        <p:spPr>
          <a:xfrm>
            <a:off x="5453372" y="6082001"/>
            <a:ext cx="469630" cy="4868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dirty="0"/>
          </a:p>
        </p:txBody>
      </p:sp>
      <p:pic>
        <p:nvPicPr>
          <p:cNvPr id="31" name="Grafik 3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05123" y="5286709"/>
            <a:ext cx="831822" cy="1267142"/>
          </a:xfrm>
          <a:prstGeom prst="rect">
            <a:avLst/>
          </a:prstGeom>
        </p:spPr>
      </p:pic>
      <p:pic>
        <p:nvPicPr>
          <p:cNvPr id="4" name="Grafik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901996" y="3526714"/>
            <a:ext cx="1864421" cy="1233297"/>
          </a:xfrm>
          <a:prstGeom prst="rect">
            <a:avLst/>
          </a:prstGeom>
        </p:spPr>
      </p:pic>
      <p:pic>
        <p:nvPicPr>
          <p:cNvPr id="11" name="Grafik 10"/>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650790" y="2106334"/>
            <a:ext cx="1864421" cy="955371"/>
          </a:xfrm>
          <a:prstGeom prst="rect">
            <a:avLst/>
          </a:prstGeom>
        </p:spPr>
      </p:pic>
      <p:pic>
        <p:nvPicPr>
          <p:cNvPr id="22" name="Grafik 21"/>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901996" y="2072210"/>
            <a:ext cx="1864421" cy="955371"/>
          </a:xfrm>
          <a:prstGeom prst="rect">
            <a:avLst/>
          </a:prstGeom>
        </p:spPr>
      </p:pic>
      <p:pic>
        <p:nvPicPr>
          <p:cNvPr id="23" name="Grafik 22"/>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22025" y="2072210"/>
            <a:ext cx="1864421" cy="955371"/>
          </a:xfrm>
          <a:prstGeom prst="rect">
            <a:avLst/>
          </a:prstGeom>
        </p:spPr>
      </p:pic>
      <p:pic>
        <p:nvPicPr>
          <p:cNvPr id="24" name="Grafik 23"/>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811697" y="3540287"/>
            <a:ext cx="1864421" cy="1233297"/>
          </a:xfrm>
          <a:prstGeom prst="rect">
            <a:avLst/>
          </a:prstGeom>
        </p:spPr>
      </p:pic>
      <p:pic>
        <p:nvPicPr>
          <p:cNvPr id="25" name="Grafik 24"/>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6650791" y="3526714"/>
            <a:ext cx="1864421" cy="1233297"/>
          </a:xfrm>
          <a:prstGeom prst="rect">
            <a:avLst/>
          </a:prstGeom>
        </p:spPr>
      </p:pic>
    </p:spTree>
    <p:extLst>
      <p:ext uri="{BB962C8B-B14F-4D97-AF65-F5344CB8AC3E}">
        <p14:creationId xmlns:p14="http://schemas.microsoft.com/office/powerpoint/2010/main" val="82580115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SAMMLUNG Icons &amp; Illus">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879914" y="1327986"/>
            <a:ext cx="552450" cy="552450"/>
          </a:xfrm>
          <a:prstGeom prst="rect">
            <a:avLst/>
          </a:prstGeom>
        </p:spPr>
      </p:pic>
      <p:pic>
        <p:nvPicPr>
          <p:cNvPr id="3" name="Grafik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46196" y="1319677"/>
            <a:ext cx="552450" cy="552450"/>
          </a:xfrm>
          <a:prstGeom prst="rect">
            <a:avLst/>
          </a:prstGeom>
        </p:spPr>
      </p:pic>
      <p:pic>
        <p:nvPicPr>
          <p:cNvPr id="4" name="Grafik 3"/>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387999" y="1319677"/>
            <a:ext cx="560759" cy="560759"/>
          </a:xfrm>
          <a:prstGeom prst="rect">
            <a:avLst/>
          </a:prstGeom>
        </p:spPr>
      </p:pic>
      <p:pic>
        <p:nvPicPr>
          <p:cNvPr id="22" name="Grafik 2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3621717" y="1319677"/>
            <a:ext cx="552450" cy="552450"/>
          </a:xfrm>
          <a:prstGeom prst="rect">
            <a:avLst/>
          </a:prstGeom>
        </p:spPr>
      </p:pic>
      <p:pic>
        <p:nvPicPr>
          <p:cNvPr id="32" name="Grafik 31"/>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2138111" y="1319677"/>
            <a:ext cx="552450" cy="552450"/>
          </a:xfrm>
          <a:prstGeom prst="rect">
            <a:avLst/>
          </a:prstGeom>
        </p:spPr>
      </p:pic>
      <p:pic>
        <p:nvPicPr>
          <p:cNvPr id="33" name="Grafik 32"/>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3051364" y="2139116"/>
            <a:ext cx="381000" cy="381000"/>
          </a:xfrm>
          <a:prstGeom prst="rect">
            <a:avLst/>
          </a:prstGeom>
        </p:spPr>
      </p:pic>
      <p:pic>
        <p:nvPicPr>
          <p:cNvPr id="34" name="Grafik 33"/>
          <p:cNvPicPr>
            <a:picLocks noChangeAspect="1"/>
          </p:cNvPicPr>
          <p:nvPr userDrawn="1"/>
        </p:nvPicPr>
        <p:blipFill>
          <a:blip r:embed="rId8">
            <a:extLst>
              <a:ext uri="{28A0092B-C50C-407E-A947-70E740481C1C}">
                <a14:useLocalDpi xmlns:a14="http://schemas.microsoft.com/office/drawing/2010/main"/>
              </a:ext>
            </a:extLst>
          </a:blip>
          <a:stretch>
            <a:fillRect/>
          </a:stretch>
        </p:blipFill>
        <p:spPr>
          <a:xfrm>
            <a:off x="713159" y="2139116"/>
            <a:ext cx="381000" cy="381000"/>
          </a:xfrm>
          <a:prstGeom prst="rect">
            <a:avLst/>
          </a:prstGeom>
        </p:spPr>
      </p:pic>
      <p:pic>
        <p:nvPicPr>
          <p:cNvPr id="35" name="Grafik 34"/>
          <p:cNvPicPr>
            <a:picLocks noChangeAspect="1"/>
          </p:cNvPicPr>
          <p:nvPr userDrawn="1"/>
        </p:nvPicPr>
        <p:blipFill>
          <a:blip r:embed="rId9">
            <a:extLst>
              <a:ext uri="{28A0092B-C50C-407E-A947-70E740481C1C}">
                <a14:useLocalDpi xmlns:a14="http://schemas.microsoft.com/office/drawing/2010/main"/>
              </a:ext>
            </a:extLst>
          </a:blip>
          <a:stretch>
            <a:fillRect/>
          </a:stretch>
        </p:blipFill>
        <p:spPr>
          <a:xfrm>
            <a:off x="1186758" y="2139116"/>
            <a:ext cx="381000" cy="381000"/>
          </a:xfrm>
          <a:prstGeom prst="rect">
            <a:avLst/>
          </a:prstGeom>
        </p:spPr>
      </p:pic>
      <p:pic>
        <p:nvPicPr>
          <p:cNvPr id="36" name="Grafik 35"/>
          <p:cNvPicPr>
            <a:picLocks noChangeAspect="1"/>
          </p:cNvPicPr>
          <p:nvPr userDrawn="1"/>
        </p:nvPicPr>
        <p:blipFill>
          <a:blip r:embed="rId10">
            <a:extLst>
              <a:ext uri="{28A0092B-C50C-407E-A947-70E740481C1C}">
                <a14:useLocalDpi xmlns:a14="http://schemas.microsoft.com/office/drawing/2010/main"/>
              </a:ext>
            </a:extLst>
          </a:blip>
          <a:stretch>
            <a:fillRect/>
          </a:stretch>
        </p:blipFill>
        <p:spPr>
          <a:xfrm>
            <a:off x="1660357" y="2143127"/>
            <a:ext cx="381000" cy="381000"/>
          </a:xfrm>
          <a:prstGeom prst="rect">
            <a:avLst/>
          </a:prstGeom>
        </p:spPr>
      </p:pic>
      <p:pic>
        <p:nvPicPr>
          <p:cNvPr id="37" name="Grafik 36"/>
          <p:cNvPicPr>
            <a:picLocks noChangeAspect="1"/>
          </p:cNvPicPr>
          <p:nvPr userDrawn="1"/>
        </p:nvPicPr>
        <p:blipFill>
          <a:blip r:embed="rId11">
            <a:extLst>
              <a:ext uri="{28A0092B-C50C-407E-A947-70E740481C1C}">
                <a14:useLocalDpi xmlns:a14="http://schemas.microsoft.com/office/drawing/2010/main"/>
              </a:ext>
            </a:extLst>
          </a:blip>
          <a:stretch>
            <a:fillRect/>
          </a:stretch>
        </p:blipFill>
        <p:spPr>
          <a:xfrm>
            <a:off x="2133956" y="2139116"/>
            <a:ext cx="381000" cy="381000"/>
          </a:xfrm>
          <a:prstGeom prst="rect">
            <a:avLst/>
          </a:prstGeom>
        </p:spPr>
      </p:pic>
      <p:pic>
        <p:nvPicPr>
          <p:cNvPr id="38" name="Grafik 37"/>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2592660" y="2139116"/>
            <a:ext cx="381000" cy="381000"/>
          </a:xfrm>
          <a:prstGeom prst="rect">
            <a:avLst/>
          </a:prstGeom>
        </p:spPr>
      </p:pic>
      <p:pic>
        <p:nvPicPr>
          <p:cNvPr id="39" name="Grafik 38"/>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8190558" y="1199424"/>
            <a:ext cx="1033212" cy="1345406"/>
          </a:xfrm>
          <a:prstGeom prst="rect">
            <a:avLst/>
          </a:prstGeom>
        </p:spPr>
      </p:pic>
      <p:pic>
        <p:nvPicPr>
          <p:cNvPr id="40" name="Grafik 39"/>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4746084" y="1155784"/>
            <a:ext cx="1213346" cy="1834816"/>
          </a:xfrm>
          <a:prstGeom prst="rect">
            <a:avLst/>
          </a:prstGeom>
        </p:spPr>
      </p:pic>
      <p:pic>
        <p:nvPicPr>
          <p:cNvPr id="41" name="Grafik 40"/>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6540882" y="956136"/>
            <a:ext cx="951857" cy="2034464"/>
          </a:xfrm>
          <a:prstGeom prst="rect">
            <a:avLst/>
          </a:prstGeom>
        </p:spPr>
      </p:pic>
      <p:pic>
        <p:nvPicPr>
          <p:cNvPr id="42" name="Grafik 41"/>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633320" y="3088781"/>
            <a:ext cx="6899107" cy="168808"/>
          </a:xfrm>
          <a:prstGeom prst="rect">
            <a:avLst/>
          </a:prstGeom>
        </p:spPr>
      </p:pic>
      <p:pic>
        <p:nvPicPr>
          <p:cNvPr id="45" name="Grafik 44"/>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626278" y="3407128"/>
            <a:ext cx="5815263" cy="1198262"/>
          </a:xfrm>
          <a:prstGeom prst="rect">
            <a:avLst/>
          </a:prstGeom>
        </p:spPr>
      </p:pic>
      <p:pic>
        <p:nvPicPr>
          <p:cNvPr id="46" name="Grafik 45"/>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626278" y="4823906"/>
            <a:ext cx="6383920" cy="747054"/>
          </a:xfrm>
          <a:prstGeom prst="rect">
            <a:avLst/>
          </a:prstGeom>
        </p:spPr>
      </p:pic>
      <p:pic>
        <p:nvPicPr>
          <p:cNvPr id="47" name="Grafik 46"/>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626278" y="5868030"/>
            <a:ext cx="6954398" cy="726680"/>
          </a:xfrm>
          <a:prstGeom prst="rect">
            <a:avLst/>
          </a:prstGeom>
        </p:spPr>
      </p:pic>
      <p:sp>
        <p:nvSpPr>
          <p:cNvPr id="20" name="Datumsplatzhalter 3"/>
          <p:cNvSpPr txBox="1">
            <a:spLocks/>
          </p:cNvSpPr>
          <p:nvPr userDrawn="1"/>
        </p:nvSpPr>
        <p:spPr>
          <a:xfrm>
            <a:off x="606904" y="558344"/>
            <a:ext cx="9288462" cy="365125"/>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400" cap="all" spc="100" baseline="0" dirty="0" smtClean="0">
                <a:solidFill>
                  <a:schemeClr val="bg1">
                    <a:lumMod val="50000"/>
                  </a:schemeClr>
                </a:solidFill>
                <a:latin typeface="Advert Light" pitchFamily="50" charset="0"/>
              </a:rPr>
              <a:t>Icons &amp; </a:t>
            </a:r>
            <a:r>
              <a:rPr lang="de-DE" sz="1400" cap="all" spc="100" baseline="0" dirty="0" err="1" smtClean="0">
                <a:solidFill>
                  <a:schemeClr val="bg1">
                    <a:lumMod val="50000"/>
                  </a:schemeClr>
                </a:solidFill>
                <a:latin typeface="Advert Light" pitchFamily="50" charset="0"/>
              </a:rPr>
              <a:t>Illus</a:t>
            </a:r>
            <a:endParaRPr lang="de-DE" sz="1400" cap="all" spc="100" dirty="0">
              <a:solidFill>
                <a:schemeClr val="bg1">
                  <a:lumMod val="50000"/>
                </a:schemeClr>
              </a:solidFill>
              <a:latin typeface="Advert Light" pitchFamily="50" charset="0"/>
            </a:endParaRPr>
          </a:p>
        </p:txBody>
      </p:sp>
      <p:pic>
        <p:nvPicPr>
          <p:cNvPr id="21" name="Grafik 20"/>
          <p:cNvPicPr>
            <a:picLocks noChangeAspect="1"/>
          </p:cNvPicPr>
          <p:nvPr userDrawn="1"/>
        </p:nvPicPr>
        <p:blipFill>
          <a:blip r:embed="rId20" cstate="email">
            <a:extLst>
              <a:ext uri="{28A0092B-C50C-407E-A947-70E740481C1C}">
                <a14:useLocalDpi xmlns:a14="http://schemas.microsoft.com/office/drawing/2010/main"/>
              </a:ext>
            </a:extLst>
          </a:blip>
          <a:stretch>
            <a:fillRect/>
          </a:stretch>
        </p:blipFill>
        <p:spPr>
          <a:xfrm rot="5400000" flipV="1">
            <a:off x="8174356" y="4427897"/>
            <a:ext cx="4125596" cy="208029"/>
          </a:xfrm>
          <a:prstGeom prst="rect">
            <a:avLst/>
          </a:prstGeom>
        </p:spPr>
      </p:pic>
    </p:spTree>
    <p:extLst>
      <p:ext uri="{BB962C8B-B14F-4D97-AF65-F5344CB8AC3E}">
        <p14:creationId xmlns:p14="http://schemas.microsoft.com/office/powerpoint/2010/main" val="42967275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SAMMLUNG  Banner 1">
    <p:spTree>
      <p:nvGrpSpPr>
        <p:cNvPr id="1" name=""/>
        <p:cNvGrpSpPr/>
        <p:nvPr/>
      </p:nvGrpSpPr>
      <p:grpSpPr>
        <a:xfrm>
          <a:off x="0" y="0"/>
          <a:ext cx="0" cy="0"/>
          <a:chOff x="0" y="0"/>
          <a:chExt cx="0" cy="0"/>
        </a:xfrm>
      </p:grpSpPr>
      <p:pic>
        <p:nvPicPr>
          <p:cNvPr id="20" name="Grafik 1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276727"/>
            <a:ext cx="12192000" cy="5334000"/>
          </a:xfrm>
          <a:prstGeom prst="rect">
            <a:avLst/>
          </a:prstGeom>
        </p:spPr>
      </p:pic>
      <p:pic>
        <p:nvPicPr>
          <p:cNvPr id="6" name="Grafik 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4873234"/>
            <a:ext cx="12192000" cy="2116667"/>
          </a:xfrm>
          <a:prstGeom prst="rect">
            <a:avLst/>
          </a:prstGeom>
        </p:spPr>
      </p:pic>
      <p:sp>
        <p:nvSpPr>
          <p:cNvPr id="4" name="Datumsplatzhalter 3"/>
          <p:cNvSpPr txBox="1">
            <a:spLocks/>
          </p:cNvSpPr>
          <p:nvPr userDrawn="1"/>
        </p:nvSpPr>
        <p:spPr>
          <a:xfrm>
            <a:off x="414338" y="307640"/>
            <a:ext cx="9288462" cy="365125"/>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400" cap="all" spc="100" baseline="0" dirty="0" smtClean="0">
                <a:solidFill>
                  <a:schemeClr val="bg1"/>
                </a:solidFill>
                <a:latin typeface="Advert Light" pitchFamily="50" charset="0"/>
              </a:rPr>
              <a:t>Banner-Hintergründe 1</a:t>
            </a:r>
            <a:endParaRPr lang="de-DE" sz="1400" cap="all" spc="100" dirty="0">
              <a:solidFill>
                <a:schemeClr val="bg1"/>
              </a:solidFill>
              <a:latin typeface="Advert Light" pitchFamily="50" charset="0"/>
            </a:endParaRPr>
          </a:p>
        </p:txBody>
      </p:sp>
    </p:spTree>
    <p:extLst>
      <p:ext uri="{BB962C8B-B14F-4D97-AF65-F5344CB8AC3E}">
        <p14:creationId xmlns:p14="http://schemas.microsoft.com/office/powerpoint/2010/main" val="195543554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SAMMLUNG Banner 2">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3158067"/>
          </a:xfrm>
          <a:prstGeom prst="rect">
            <a:avLst/>
          </a:prstGeom>
        </p:spPr>
      </p:pic>
      <p:pic>
        <p:nvPicPr>
          <p:cNvPr id="8" name="Grafik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3713748"/>
            <a:ext cx="12192000" cy="2540000"/>
          </a:xfrm>
          <a:prstGeom prst="rect">
            <a:avLst/>
          </a:prstGeom>
        </p:spPr>
      </p:pic>
      <p:sp>
        <p:nvSpPr>
          <p:cNvPr id="4" name="Datumsplatzhalter 3"/>
          <p:cNvSpPr txBox="1">
            <a:spLocks/>
          </p:cNvSpPr>
          <p:nvPr userDrawn="1"/>
        </p:nvSpPr>
        <p:spPr>
          <a:xfrm>
            <a:off x="414338" y="307640"/>
            <a:ext cx="9288462" cy="365125"/>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400" cap="all" spc="100" baseline="0" dirty="0" smtClean="0">
                <a:solidFill>
                  <a:schemeClr val="bg1"/>
                </a:solidFill>
                <a:latin typeface="Advert Light" pitchFamily="50" charset="0"/>
              </a:rPr>
              <a:t>Banner-Hintergründe 2</a:t>
            </a:r>
            <a:endParaRPr lang="de-DE" sz="1400" cap="all" spc="100" dirty="0">
              <a:solidFill>
                <a:schemeClr val="bg1"/>
              </a:solidFill>
              <a:latin typeface="Advert Light" pitchFamily="50" charset="0"/>
            </a:endParaRPr>
          </a:p>
        </p:txBody>
      </p:sp>
    </p:spTree>
    <p:extLst>
      <p:ext uri="{BB962C8B-B14F-4D97-AF65-F5344CB8AC3E}">
        <p14:creationId xmlns:p14="http://schemas.microsoft.com/office/powerpoint/2010/main" val="156380346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SAMMLUNG Hintergründe">
    <p:spTree>
      <p:nvGrpSpPr>
        <p:cNvPr id="1" name=""/>
        <p:cNvGrpSpPr/>
        <p:nvPr/>
      </p:nvGrpSpPr>
      <p:grpSpPr>
        <a:xfrm>
          <a:off x="0" y="0"/>
          <a:ext cx="0" cy="0"/>
          <a:chOff x="0" y="0"/>
          <a:chExt cx="0" cy="0"/>
        </a:xfrm>
      </p:grpSpPr>
      <p:pic>
        <p:nvPicPr>
          <p:cNvPr id="3" name="Grafik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3602" y="676470"/>
            <a:ext cx="2992855" cy="2101366"/>
          </a:xfrm>
          <a:prstGeom prst="rect">
            <a:avLst/>
          </a:prstGeom>
        </p:spPr>
      </p:pic>
      <p:pic>
        <p:nvPicPr>
          <p:cNvPr id="4" name="Grafik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174" y="2758966"/>
            <a:ext cx="3015447" cy="2046654"/>
          </a:xfrm>
          <a:prstGeom prst="rect">
            <a:avLst/>
          </a:prstGeom>
        </p:spPr>
      </p:pic>
      <p:pic>
        <p:nvPicPr>
          <p:cNvPr id="5" name="Grafik 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66956" y="517230"/>
            <a:ext cx="3240107" cy="2294021"/>
          </a:xfrm>
          <a:prstGeom prst="rect">
            <a:avLst/>
          </a:prstGeom>
        </p:spPr>
      </p:pic>
      <p:pic>
        <p:nvPicPr>
          <p:cNvPr id="6" name="Grafik 5"/>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98813" y="4931100"/>
            <a:ext cx="4640547" cy="1777231"/>
          </a:xfrm>
          <a:prstGeom prst="rect">
            <a:avLst/>
          </a:prstGeom>
        </p:spPr>
      </p:pic>
      <p:pic>
        <p:nvPicPr>
          <p:cNvPr id="7" name="Grafik 6"/>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561221" y="2660160"/>
            <a:ext cx="5344495" cy="4048171"/>
          </a:xfrm>
          <a:prstGeom prst="rect">
            <a:avLst/>
          </a:prstGeom>
        </p:spPr>
      </p:pic>
      <p:pic>
        <p:nvPicPr>
          <p:cNvPr id="9" name="Grafik 8"/>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4074831" y="1047722"/>
            <a:ext cx="3931553" cy="1944864"/>
          </a:xfrm>
          <a:prstGeom prst="rect">
            <a:avLst/>
          </a:prstGeom>
        </p:spPr>
      </p:pic>
      <p:sp>
        <p:nvSpPr>
          <p:cNvPr id="8" name="Datumsplatzhalter 3"/>
          <p:cNvSpPr txBox="1">
            <a:spLocks/>
          </p:cNvSpPr>
          <p:nvPr userDrawn="1"/>
        </p:nvSpPr>
        <p:spPr>
          <a:xfrm>
            <a:off x="576898" y="517230"/>
            <a:ext cx="9288462" cy="365125"/>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400" cap="all" spc="100" baseline="0" dirty="0" smtClean="0">
                <a:solidFill>
                  <a:schemeClr val="bg1">
                    <a:lumMod val="50000"/>
                  </a:schemeClr>
                </a:solidFill>
                <a:latin typeface="Advert Light" pitchFamily="50" charset="0"/>
              </a:rPr>
              <a:t>aquarell-Hintergründe</a:t>
            </a:r>
            <a:endParaRPr lang="de-DE" sz="1400" cap="all" spc="100" dirty="0">
              <a:solidFill>
                <a:schemeClr val="bg1">
                  <a:lumMod val="50000"/>
                </a:schemeClr>
              </a:solidFill>
              <a:latin typeface="Advert Light" pitchFamily="50" charset="0"/>
            </a:endParaRPr>
          </a:p>
        </p:txBody>
      </p:sp>
    </p:spTree>
    <p:extLst>
      <p:ext uri="{BB962C8B-B14F-4D97-AF65-F5344CB8AC3E}">
        <p14:creationId xmlns:p14="http://schemas.microsoft.com/office/powerpoint/2010/main" val="12756203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1_SAMMLUNG Logo &amp; Farben">
    <p:spTree>
      <p:nvGrpSpPr>
        <p:cNvPr id="1" name=""/>
        <p:cNvGrpSpPr/>
        <p:nvPr/>
      </p:nvGrpSpPr>
      <p:grpSpPr>
        <a:xfrm>
          <a:off x="0" y="0"/>
          <a:ext cx="0" cy="0"/>
          <a:chOff x="0" y="0"/>
          <a:chExt cx="0" cy="0"/>
        </a:xfrm>
      </p:grpSpPr>
      <p:sp>
        <p:nvSpPr>
          <p:cNvPr id="32" name="Datumsplatzhalter 3"/>
          <p:cNvSpPr txBox="1">
            <a:spLocks/>
          </p:cNvSpPr>
          <p:nvPr userDrawn="1"/>
        </p:nvSpPr>
        <p:spPr>
          <a:xfrm>
            <a:off x="605644" y="555333"/>
            <a:ext cx="9288462" cy="365125"/>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400" cap="all" spc="100" baseline="0" dirty="0" smtClean="0">
                <a:solidFill>
                  <a:schemeClr val="bg1">
                    <a:lumMod val="50000"/>
                  </a:schemeClr>
                </a:solidFill>
                <a:latin typeface="Advert Light" pitchFamily="50" charset="0"/>
              </a:rPr>
              <a:t>Partner und Förderung</a:t>
            </a:r>
            <a:endParaRPr lang="de-DE" sz="1400" cap="all" spc="100" dirty="0">
              <a:solidFill>
                <a:schemeClr val="bg1">
                  <a:lumMod val="50000"/>
                </a:schemeClr>
              </a:solidFill>
              <a:latin typeface="Advert Light" pitchFamily="50" charset="0"/>
            </a:endParaRPr>
          </a:p>
        </p:txBody>
      </p:sp>
      <p:pic>
        <p:nvPicPr>
          <p:cNvPr id="4" name="Grafik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2610" y="3941410"/>
            <a:ext cx="1513036" cy="1513036"/>
          </a:xfrm>
          <a:prstGeom prst="rect">
            <a:avLst/>
          </a:prstGeom>
        </p:spPr>
      </p:pic>
      <p:pic>
        <p:nvPicPr>
          <p:cNvPr id="11" name="Grafik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54844" y="3037959"/>
            <a:ext cx="1423928" cy="633880"/>
          </a:xfrm>
          <a:prstGeom prst="rect">
            <a:avLst/>
          </a:prstGeom>
        </p:spPr>
      </p:pic>
      <p:pic>
        <p:nvPicPr>
          <p:cNvPr id="22" name="Grafik 2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749746" y="1663292"/>
            <a:ext cx="1582344" cy="411819"/>
          </a:xfrm>
          <a:prstGeom prst="rect">
            <a:avLst/>
          </a:prstGeom>
        </p:spPr>
      </p:pic>
      <p:pic>
        <p:nvPicPr>
          <p:cNvPr id="23" name="Grafik 22"/>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613562" y="2323312"/>
            <a:ext cx="2277033" cy="994678"/>
          </a:xfrm>
          <a:prstGeom prst="rect">
            <a:avLst/>
          </a:prstGeom>
        </p:spPr>
      </p:pic>
      <p:pic>
        <p:nvPicPr>
          <p:cNvPr id="26" name="Grafik 25"/>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127892" y="5512771"/>
            <a:ext cx="1179948" cy="1179948"/>
          </a:xfrm>
          <a:prstGeom prst="rect">
            <a:avLst/>
          </a:prstGeom>
        </p:spPr>
      </p:pic>
      <p:pic>
        <p:nvPicPr>
          <p:cNvPr id="27" name="Grafik 26"/>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2079687" y="5625171"/>
            <a:ext cx="1184196" cy="1184196"/>
          </a:xfrm>
          <a:prstGeom prst="rect">
            <a:avLst/>
          </a:prstGeom>
        </p:spPr>
      </p:pic>
      <p:pic>
        <p:nvPicPr>
          <p:cNvPr id="28" name="Grafik 27"/>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8358724" y="2652317"/>
            <a:ext cx="920629" cy="471058"/>
          </a:xfrm>
          <a:prstGeom prst="rect">
            <a:avLst/>
          </a:prstGeom>
        </p:spPr>
      </p:pic>
      <p:pic>
        <p:nvPicPr>
          <p:cNvPr id="29" name="Grafik 28"/>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5198134" y="1580879"/>
            <a:ext cx="1010935" cy="686543"/>
          </a:xfrm>
          <a:prstGeom prst="rect">
            <a:avLst/>
          </a:prstGeom>
        </p:spPr>
      </p:pic>
      <p:pic>
        <p:nvPicPr>
          <p:cNvPr id="31" name="Grafik 30"/>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2733992" y="3537398"/>
            <a:ext cx="1350327" cy="1035251"/>
          </a:xfrm>
          <a:prstGeom prst="rect">
            <a:avLst/>
          </a:prstGeom>
        </p:spPr>
      </p:pic>
      <p:pic>
        <p:nvPicPr>
          <p:cNvPr id="43" name="Grafik 42"/>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594043" y="5784834"/>
            <a:ext cx="864870" cy="864870"/>
          </a:xfrm>
          <a:prstGeom prst="rect">
            <a:avLst/>
          </a:prstGeom>
        </p:spPr>
      </p:pic>
      <p:pic>
        <p:nvPicPr>
          <p:cNvPr id="44" name="Grafik 43"/>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7524760" y="1580879"/>
            <a:ext cx="1830488" cy="494232"/>
          </a:xfrm>
          <a:prstGeom prst="rect">
            <a:avLst/>
          </a:prstGeom>
        </p:spPr>
      </p:pic>
      <p:pic>
        <p:nvPicPr>
          <p:cNvPr id="45" name="Grafik 44"/>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5093540" y="3621039"/>
            <a:ext cx="6692928" cy="995015"/>
          </a:xfrm>
          <a:prstGeom prst="rect">
            <a:avLst/>
          </a:prstGeom>
        </p:spPr>
      </p:pic>
      <p:pic>
        <p:nvPicPr>
          <p:cNvPr id="46" name="Grafik 45"/>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554845" y="1519652"/>
            <a:ext cx="1860062" cy="1183465"/>
          </a:xfrm>
          <a:prstGeom prst="rect">
            <a:avLst/>
          </a:prstGeom>
        </p:spPr>
      </p:pic>
      <p:pic>
        <p:nvPicPr>
          <p:cNvPr id="47" name="Grafik 46"/>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2987993" y="1544122"/>
            <a:ext cx="942122" cy="1493837"/>
          </a:xfrm>
          <a:prstGeom prst="rect">
            <a:avLst/>
          </a:prstGeom>
        </p:spPr>
      </p:pic>
      <p:pic>
        <p:nvPicPr>
          <p:cNvPr id="48" name="Grafik 47"/>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5010514" y="2432232"/>
            <a:ext cx="2007440" cy="898901"/>
          </a:xfrm>
          <a:prstGeom prst="rect">
            <a:avLst/>
          </a:prstGeom>
        </p:spPr>
      </p:pic>
      <p:sp>
        <p:nvSpPr>
          <p:cNvPr id="49" name="Textfeld 48"/>
          <p:cNvSpPr txBox="1"/>
          <p:nvPr userDrawn="1"/>
        </p:nvSpPr>
        <p:spPr>
          <a:xfrm>
            <a:off x="5056244" y="5894103"/>
            <a:ext cx="6327955" cy="646331"/>
          </a:xfrm>
          <a:prstGeom prst="rect">
            <a:avLst/>
          </a:prstGeom>
          <a:noFill/>
        </p:spPr>
        <p:txBody>
          <a:bodyPr wrap="square" rtlCol="0">
            <a:spAutoFit/>
          </a:bodyPr>
          <a:lstStyle/>
          <a:p>
            <a:pPr algn="just"/>
            <a:r>
              <a:rPr lang="de-DE" sz="1200" b="0" i="0" u="none" strike="noStrike" kern="1200" baseline="0" dirty="0" smtClean="0">
                <a:solidFill>
                  <a:schemeClr val="bg1">
                    <a:lumMod val="50000"/>
                  </a:schemeClr>
                </a:solidFill>
                <a:latin typeface="Calibri" panose="020F0502020204030204" pitchFamily="34" charset="0"/>
                <a:ea typeface="+mn-ea"/>
                <a:cs typeface="+mn-cs"/>
              </a:rPr>
              <a:t>Die Präsentation wurde mit finanzieller Unterstützung von XYZ ermöglicht. Für den Inhalt der Präsentation ist allein die Christliche Initiative Romero verantwortlich; der Inhalt kann in keiner Weise als Standpunkt von XYZ angesehen werden. </a:t>
            </a:r>
            <a:endParaRPr lang="de-DE" sz="1200" dirty="0" smtClean="0">
              <a:solidFill>
                <a:schemeClr val="bg1">
                  <a:lumMod val="50000"/>
                </a:schemeClr>
              </a:solidFill>
              <a:latin typeface="Advert Light" pitchFamily="50" charset="0"/>
            </a:endParaRPr>
          </a:p>
        </p:txBody>
      </p:sp>
    </p:spTree>
    <p:extLst>
      <p:ext uri="{BB962C8B-B14F-4D97-AF65-F5344CB8AC3E}">
        <p14:creationId xmlns:p14="http://schemas.microsoft.com/office/powerpoint/2010/main" val="204860899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SAMMLUNG Hintergründe">
    <p:spTree>
      <p:nvGrpSpPr>
        <p:cNvPr id="1" name=""/>
        <p:cNvGrpSpPr/>
        <p:nvPr/>
      </p:nvGrpSpPr>
      <p:grpSpPr>
        <a:xfrm>
          <a:off x="0" y="0"/>
          <a:ext cx="0" cy="0"/>
          <a:chOff x="0" y="0"/>
          <a:chExt cx="0" cy="0"/>
        </a:xfrm>
      </p:grpSpPr>
      <p:pic>
        <p:nvPicPr>
          <p:cNvPr id="4" name="Grafik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017375"/>
            <a:ext cx="12192000" cy="450780"/>
          </a:xfrm>
          <a:prstGeom prst="rect">
            <a:avLst/>
          </a:prstGeom>
        </p:spPr>
      </p:pic>
      <p:sp>
        <p:nvSpPr>
          <p:cNvPr id="8" name="Datumsplatzhalter 3"/>
          <p:cNvSpPr txBox="1">
            <a:spLocks/>
          </p:cNvSpPr>
          <p:nvPr userDrawn="1"/>
        </p:nvSpPr>
        <p:spPr>
          <a:xfrm>
            <a:off x="560422" y="550181"/>
            <a:ext cx="9288462" cy="365125"/>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400" cap="all" spc="100" baseline="0" dirty="0" smtClean="0">
                <a:solidFill>
                  <a:schemeClr val="bg1">
                    <a:lumMod val="50000"/>
                  </a:schemeClr>
                </a:solidFill>
                <a:latin typeface="Advert Light" pitchFamily="50" charset="0"/>
              </a:rPr>
              <a:t>Alternative </a:t>
            </a:r>
            <a:r>
              <a:rPr lang="de-DE" sz="1400" cap="all" spc="100" baseline="0" dirty="0" err="1" smtClean="0">
                <a:solidFill>
                  <a:schemeClr val="bg1">
                    <a:lumMod val="50000"/>
                  </a:schemeClr>
                </a:solidFill>
                <a:latin typeface="Advert Light" pitchFamily="50" charset="0"/>
              </a:rPr>
              <a:t>Fussleisten</a:t>
            </a:r>
            <a:endParaRPr lang="de-DE" sz="1400" cap="all" spc="100" dirty="0">
              <a:solidFill>
                <a:schemeClr val="bg1">
                  <a:lumMod val="50000"/>
                </a:schemeClr>
              </a:solidFill>
              <a:latin typeface="Advert Light" pitchFamily="50" charset="0"/>
            </a:endParaRPr>
          </a:p>
        </p:txBody>
      </p:sp>
      <p:pic>
        <p:nvPicPr>
          <p:cNvPr id="11" name="Grafik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1677087"/>
            <a:ext cx="12192001" cy="465221"/>
          </a:xfrm>
          <a:prstGeom prst="rect">
            <a:avLst/>
          </a:prstGeom>
        </p:spPr>
      </p:pic>
      <p:pic>
        <p:nvPicPr>
          <p:cNvPr id="12" name="Grafik 1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2351240"/>
            <a:ext cx="12192001" cy="465221"/>
          </a:xfrm>
          <a:prstGeom prst="rect">
            <a:avLst/>
          </a:prstGeom>
        </p:spPr>
      </p:pic>
      <p:pic>
        <p:nvPicPr>
          <p:cNvPr id="13" name="Grafik 12"/>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3050106"/>
            <a:ext cx="12192001" cy="465221"/>
          </a:xfrm>
          <a:prstGeom prst="rect">
            <a:avLst/>
          </a:prstGeom>
        </p:spPr>
      </p:pic>
      <p:pic>
        <p:nvPicPr>
          <p:cNvPr id="14" name="Grafik 13"/>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0" y="6392779"/>
            <a:ext cx="12192001" cy="465221"/>
          </a:xfrm>
          <a:prstGeom prst="rect">
            <a:avLst/>
          </a:prstGeom>
        </p:spPr>
      </p:pic>
      <p:pic>
        <p:nvPicPr>
          <p:cNvPr id="15" name="Grafik 14"/>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0" y="3748971"/>
            <a:ext cx="12192001" cy="465221"/>
          </a:xfrm>
          <a:prstGeom prst="rect">
            <a:avLst/>
          </a:prstGeom>
        </p:spPr>
      </p:pic>
      <p:pic>
        <p:nvPicPr>
          <p:cNvPr id="16" name="Grafik 15"/>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0" y="4513740"/>
            <a:ext cx="12192001" cy="465221"/>
          </a:xfrm>
          <a:prstGeom prst="rect">
            <a:avLst/>
          </a:prstGeom>
        </p:spPr>
      </p:pic>
      <p:sp>
        <p:nvSpPr>
          <p:cNvPr id="20" name="Datumsplatzhalter 3"/>
          <p:cNvSpPr txBox="1">
            <a:spLocks/>
          </p:cNvSpPr>
          <p:nvPr userDrawn="1"/>
        </p:nvSpPr>
        <p:spPr>
          <a:xfrm>
            <a:off x="618087" y="1777445"/>
            <a:ext cx="3270171" cy="340149"/>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200" b="1" cap="none" spc="0" baseline="0" dirty="0" smtClean="0">
                <a:solidFill>
                  <a:schemeClr val="bg1"/>
                </a:solidFill>
                <a:latin typeface="Advert Light" pitchFamily="50" charset="0"/>
              </a:rPr>
              <a:t>Für weiße </a:t>
            </a:r>
            <a:r>
              <a:rPr lang="de-DE" sz="1200" b="1" cap="none" spc="0" baseline="0" dirty="0" smtClean="0">
                <a:solidFill>
                  <a:schemeClr val="tx1"/>
                </a:solidFill>
                <a:latin typeface="Advert Light" pitchFamily="50" charset="0"/>
              </a:rPr>
              <a:t>oder schwarze </a:t>
            </a:r>
            <a:r>
              <a:rPr lang="de-DE" sz="1200" b="1" cap="none" spc="0" baseline="0" dirty="0" smtClean="0">
                <a:solidFill>
                  <a:schemeClr val="bg1"/>
                </a:solidFill>
                <a:latin typeface="Advert Light" pitchFamily="50" charset="0"/>
              </a:rPr>
              <a:t>Schrift</a:t>
            </a:r>
            <a:endParaRPr lang="de-DE" sz="1200" b="1" cap="none" spc="0" baseline="0" dirty="0">
              <a:solidFill>
                <a:schemeClr val="bg1"/>
              </a:solidFill>
              <a:latin typeface="Advert Light" pitchFamily="50" charset="0"/>
            </a:endParaRPr>
          </a:p>
        </p:txBody>
      </p:sp>
      <p:sp>
        <p:nvSpPr>
          <p:cNvPr id="21" name="Datumsplatzhalter 3"/>
          <p:cNvSpPr txBox="1">
            <a:spLocks/>
          </p:cNvSpPr>
          <p:nvPr userDrawn="1"/>
        </p:nvSpPr>
        <p:spPr>
          <a:xfrm>
            <a:off x="618088" y="2434239"/>
            <a:ext cx="1869740" cy="299222"/>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200" b="1" cap="none" spc="0" baseline="0" dirty="0" smtClean="0">
                <a:solidFill>
                  <a:schemeClr val="bg1"/>
                </a:solidFill>
                <a:latin typeface="Advert Light" pitchFamily="50" charset="0"/>
              </a:rPr>
              <a:t>Für weiße Schrift</a:t>
            </a:r>
            <a:endParaRPr lang="de-DE" sz="1200" b="1" cap="none" spc="0" baseline="0" dirty="0">
              <a:solidFill>
                <a:schemeClr val="bg1"/>
              </a:solidFill>
              <a:latin typeface="Advert Light" pitchFamily="50" charset="0"/>
            </a:endParaRPr>
          </a:p>
        </p:txBody>
      </p:sp>
      <p:sp>
        <p:nvSpPr>
          <p:cNvPr id="24" name="Datumsplatzhalter 3"/>
          <p:cNvSpPr txBox="1">
            <a:spLocks/>
          </p:cNvSpPr>
          <p:nvPr userDrawn="1"/>
        </p:nvSpPr>
        <p:spPr>
          <a:xfrm>
            <a:off x="618088" y="3167516"/>
            <a:ext cx="1869740" cy="299222"/>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200" b="1" cap="none" spc="0" baseline="0" dirty="0" smtClean="0">
                <a:solidFill>
                  <a:schemeClr val="bg1"/>
                </a:solidFill>
                <a:latin typeface="Advert Light" pitchFamily="50" charset="0"/>
              </a:rPr>
              <a:t>Für weiße Schrift</a:t>
            </a:r>
            <a:endParaRPr lang="de-DE" sz="1200" b="1" cap="none" spc="0" baseline="0" dirty="0">
              <a:solidFill>
                <a:schemeClr val="bg1"/>
              </a:solidFill>
              <a:latin typeface="Advert Light" pitchFamily="50" charset="0"/>
            </a:endParaRPr>
          </a:p>
        </p:txBody>
      </p:sp>
      <p:sp>
        <p:nvSpPr>
          <p:cNvPr id="26" name="Datumsplatzhalter 3"/>
          <p:cNvSpPr txBox="1">
            <a:spLocks/>
          </p:cNvSpPr>
          <p:nvPr userDrawn="1"/>
        </p:nvSpPr>
        <p:spPr>
          <a:xfrm>
            <a:off x="618088" y="3849329"/>
            <a:ext cx="1869740" cy="299222"/>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200" b="1" cap="none" spc="0" baseline="0" dirty="0" smtClean="0">
                <a:solidFill>
                  <a:schemeClr val="bg1"/>
                </a:solidFill>
                <a:latin typeface="Advert Light" pitchFamily="50" charset="0"/>
              </a:rPr>
              <a:t>Für weiße Schrift</a:t>
            </a:r>
            <a:endParaRPr lang="de-DE" sz="1200" b="1" cap="none" spc="0" baseline="0" dirty="0">
              <a:solidFill>
                <a:schemeClr val="bg1"/>
              </a:solidFill>
              <a:latin typeface="Advert Light" pitchFamily="50" charset="0"/>
            </a:endParaRPr>
          </a:p>
        </p:txBody>
      </p:sp>
      <p:sp>
        <p:nvSpPr>
          <p:cNvPr id="27" name="Datumsplatzhalter 3"/>
          <p:cNvSpPr txBox="1">
            <a:spLocks/>
          </p:cNvSpPr>
          <p:nvPr userDrawn="1"/>
        </p:nvSpPr>
        <p:spPr>
          <a:xfrm>
            <a:off x="618088" y="4614098"/>
            <a:ext cx="1869740" cy="299222"/>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200" b="1" cap="none" spc="0" baseline="0" dirty="0" smtClean="0">
                <a:solidFill>
                  <a:schemeClr val="bg1"/>
                </a:solidFill>
                <a:latin typeface="Advert Light" pitchFamily="50" charset="0"/>
              </a:rPr>
              <a:t>Für weiße Schrift</a:t>
            </a:r>
            <a:endParaRPr lang="de-DE" sz="1200" b="1" cap="none" spc="0" baseline="0" dirty="0">
              <a:solidFill>
                <a:schemeClr val="bg1"/>
              </a:solidFill>
              <a:latin typeface="Advert Light" pitchFamily="50" charset="0"/>
            </a:endParaRPr>
          </a:p>
        </p:txBody>
      </p:sp>
      <p:pic>
        <p:nvPicPr>
          <p:cNvPr id="28" name="Grafik 27"/>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0" y="5809246"/>
            <a:ext cx="12192000" cy="465221"/>
          </a:xfrm>
          <a:prstGeom prst="rect">
            <a:avLst/>
          </a:prstGeom>
        </p:spPr>
      </p:pic>
      <p:pic>
        <p:nvPicPr>
          <p:cNvPr id="29" name="Grafik 28"/>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0" y="5200055"/>
            <a:ext cx="12192000" cy="465221"/>
          </a:xfrm>
          <a:prstGeom prst="rect">
            <a:avLst/>
          </a:prstGeom>
        </p:spPr>
      </p:pic>
      <p:sp>
        <p:nvSpPr>
          <p:cNvPr id="30" name="Datumsplatzhalter 3"/>
          <p:cNvSpPr txBox="1">
            <a:spLocks/>
          </p:cNvSpPr>
          <p:nvPr userDrawn="1"/>
        </p:nvSpPr>
        <p:spPr>
          <a:xfrm>
            <a:off x="618088" y="5302246"/>
            <a:ext cx="1869740" cy="299222"/>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200" b="1" cap="none" spc="0" baseline="0" dirty="0" smtClean="0">
                <a:solidFill>
                  <a:schemeClr val="bg1">
                    <a:lumMod val="50000"/>
                  </a:schemeClr>
                </a:solidFill>
                <a:latin typeface="Advert Light" pitchFamily="50" charset="0"/>
              </a:rPr>
              <a:t>Für graue Schrift</a:t>
            </a:r>
            <a:endParaRPr lang="de-DE" sz="1200" b="1" cap="none" spc="0" baseline="0" dirty="0">
              <a:solidFill>
                <a:schemeClr val="bg1">
                  <a:lumMod val="50000"/>
                </a:schemeClr>
              </a:solidFill>
              <a:latin typeface="Advert Light" pitchFamily="50" charset="0"/>
            </a:endParaRPr>
          </a:p>
        </p:txBody>
      </p:sp>
      <p:sp>
        <p:nvSpPr>
          <p:cNvPr id="31" name="Datumsplatzhalter 3"/>
          <p:cNvSpPr txBox="1">
            <a:spLocks/>
          </p:cNvSpPr>
          <p:nvPr userDrawn="1"/>
        </p:nvSpPr>
        <p:spPr>
          <a:xfrm>
            <a:off x="618088" y="5921026"/>
            <a:ext cx="1869740" cy="299222"/>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200" b="1" cap="none" spc="0" baseline="0" dirty="0" smtClean="0">
                <a:solidFill>
                  <a:schemeClr val="bg1">
                    <a:lumMod val="50000"/>
                  </a:schemeClr>
                </a:solidFill>
                <a:latin typeface="Advert Light" pitchFamily="50" charset="0"/>
              </a:rPr>
              <a:t>Für graue Schrift</a:t>
            </a:r>
            <a:endParaRPr lang="de-DE" sz="1200" b="1" cap="none" spc="0" baseline="0" dirty="0">
              <a:solidFill>
                <a:schemeClr val="bg1">
                  <a:lumMod val="50000"/>
                </a:schemeClr>
              </a:solidFill>
              <a:latin typeface="Advert Light" pitchFamily="50" charset="0"/>
            </a:endParaRPr>
          </a:p>
        </p:txBody>
      </p:sp>
      <p:sp>
        <p:nvSpPr>
          <p:cNvPr id="22" name="Datumsplatzhalter 3"/>
          <p:cNvSpPr txBox="1">
            <a:spLocks/>
          </p:cNvSpPr>
          <p:nvPr userDrawn="1"/>
        </p:nvSpPr>
        <p:spPr>
          <a:xfrm>
            <a:off x="618087" y="1110974"/>
            <a:ext cx="3270171" cy="340149"/>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200" b="1" cap="none" spc="0" baseline="0" dirty="0" smtClean="0">
                <a:solidFill>
                  <a:schemeClr val="tx1"/>
                </a:solidFill>
                <a:latin typeface="Advert Light" pitchFamily="50" charset="0"/>
              </a:rPr>
              <a:t>Für schwarze Schrift</a:t>
            </a:r>
            <a:endParaRPr lang="de-DE" sz="1200" b="1" cap="none" spc="0" baseline="0" dirty="0">
              <a:solidFill>
                <a:schemeClr val="tx1"/>
              </a:solidFill>
              <a:latin typeface="Advert Light" pitchFamily="50" charset="0"/>
            </a:endParaRPr>
          </a:p>
        </p:txBody>
      </p:sp>
    </p:spTree>
    <p:extLst>
      <p:ext uri="{BB962C8B-B14F-4D97-AF65-F5344CB8AC3E}">
        <p14:creationId xmlns:p14="http://schemas.microsoft.com/office/powerpoint/2010/main" val="145508357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3" name="Textfeld 2"/>
          <p:cNvSpPr txBox="1"/>
          <p:nvPr userDrawn="1"/>
        </p:nvSpPr>
        <p:spPr>
          <a:xfrm>
            <a:off x="599440" y="5908784"/>
            <a:ext cx="1709103" cy="523220"/>
          </a:xfrm>
          <a:prstGeom prst="rect">
            <a:avLst/>
          </a:prstGeom>
          <a:noFill/>
        </p:spPr>
        <p:txBody>
          <a:bodyPr wrap="square" rtlCol="0">
            <a:spAutoFit/>
          </a:bodyPr>
          <a:lstStyle/>
          <a:p>
            <a:r>
              <a:rPr lang="de-DE" sz="1400" dirty="0" smtClean="0">
                <a:latin typeface="+mj-lt"/>
              </a:rPr>
              <a:t>Bildunterschrift.</a:t>
            </a:r>
            <a:r>
              <a:rPr lang="de-DE" sz="1400" dirty="0" smtClean="0">
                <a:latin typeface="+mn-lt"/>
              </a:rPr>
              <a:t/>
            </a:r>
            <a:br>
              <a:rPr lang="de-DE" sz="1400" dirty="0" smtClean="0">
                <a:latin typeface="+mn-lt"/>
              </a:rPr>
            </a:br>
            <a:r>
              <a:rPr lang="de-DE" sz="1400" dirty="0" smtClean="0">
                <a:latin typeface="+mn-lt"/>
              </a:rPr>
              <a:t>Foto:</a:t>
            </a:r>
            <a:endParaRPr lang="de-DE" sz="1400" dirty="0">
              <a:latin typeface="+mn-lt"/>
            </a:endParaRPr>
          </a:p>
        </p:txBody>
      </p:sp>
      <p:sp>
        <p:nvSpPr>
          <p:cNvPr id="4" name="Datumsplatzhalter 3"/>
          <p:cNvSpPr txBox="1">
            <a:spLocks/>
          </p:cNvSpPr>
          <p:nvPr userDrawn="1"/>
        </p:nvSpPr>
        <p:spPr>
          <a:xfrm>
            <a:off x="650810" y="916990"/>
            <a:ext cx="4191453" cy="316912"/>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400" cap="all" spc="100" baseline="0" dirty="0" smtClean="0">
                <a:solidFill>
                  <a:schemeClr val="bg1">
                    <a:lumMod val="50000"/>
                  </a:schemeClr>
                </a:solidFill>
                <a:latin typeface="Advert Light" pitchFamily="50" charset="0"/>
              </a:rPr>
              <a:t>Abschnittsüberschrift/Oberzeile</a:t>
            </a:r>
            <a:endParaRPr lang="de-DE" sz="1400" cap="all" spc="100" dirty="0">
              <a:solidFill>
                <a:schemeClr val="bg1">
                  <a:lumMod val="50000"/>
                </a:schemeClr>
              </a:solidFill>
              <a:latin typeface="Advert Light" pitchFamily="50" charset="0"/>
            </a:endParaRPr>
          </a:p>
        </p:txBody>
      </p:sp>
      <p:sp>
        <p:nvSpPr>
          <p:cNvPr id="5" name="Textfeld 4"/>
          <p:cNvSpPr txBox="1"/>
          <p:nvPr userDrawn="1"/>
        </p:nvSpPr>
        <p:spPr>
          <a:xfrm>
            <a:off x="599440" y="4189501"/>
            <a:ext cx="2824480" cy="400110"/>
          </a:xfrm>
          <a:prstGeom prst="rect">
            <a:avLst/>
          </a:prstGeom>
          <a:noFill/>
        </p:spPr>
        <p:txBody>
          <a:bodyPr wrap="square" rtlCol="0">
            <a:spAutoFit/>
          </a:bodyPr>
          <a:lstStyle/>
          <a:p>
            <a:r>
              <a:rPr lang="de-DE" sz="2000" b="1" dirty="0" smtClean="0">
                <a:latin typeface="+mj-lt"/>
              </a:rPr>
              <a:t>Headline</a:t>
            </a:r>
            <a:r>
              <a:rPr lang="de-DE" sz="2000" b="1" baseline="0" dirty="0" smtClean="0">
                <a:latin typeface="+mj-lt"/>
              </a:rPr>
              <a:t> 2 – 20 </a:t>
            </a:r>
            <a:r>
              <a:rPr lang="de-DE" sz="2000" b="1" baseline="0" dirty="0" err="1" smtClean="0">
                <a:latin typeface="+mj-lt"/>
              </a:rPr>
              <a:t>pt</a:t>
            </a:r>
            <a:endParaRPr lang="de-DE" sz="2000" b="1" dirty="0" smtClean="0">
              <a:latin typeface="+mj-lt"/>
            </a:endParaRPr>
          </a:p>
        </p:txBody>
      </p:sp>
      <p:sp>
        <p:nvSpPr>
          <p:cNvPr id="6" name="Textfeld 5"/>
          <p:cNvSpPr txBox="1"/>
          <p:nvPr userDrawn="1"/>
        </p:nvSpPr>
        <p:spPr>
          <a:xfrm>
            <a:off x="599440" y="4701658"/>
            <a:ext cx="2590800" cy="347155"/>
          </a:xfrm>
          <a:prstGeom prst="rect">
            <a:avLst/>
          </a:prstGeom>
          <a:noFill/>
        </p:spPr>
        <p:txBody>
          <a:bodyPr wrap="square" rtlCol="0">
            <a:spAutoFit/>
          </a:bodyPr>
          <a:lstStyle/>
          <a:p>
            <a:r>
              <a:rPr lang="de-DE" sz="1600" b="1" cap="all" spc="100" dirty="0" smtClean="0">
                <a:latin typeface="+mn-lt"/>
              </a:rPr>
              <a:t>Headline</a:t>
            </a:r>
            <a:r>
              <a:rPr lang="de-DE" sz="1600" b="1" cap="all" spc="100" baseline="0" dirty="0" smtClean="0">
                <a:latin typeface="+mn-lt"/>
              </a:rPr>
              <a:t> 3 – 16 </a:t>
            </a:r>
            <a:r>
              <a:rPr lang="de-DE" sz="1600" b="1" cap="all" spc="100" baseline="0" dirty="0" err="1" smtClean="0">
                <a:latin typeface="+mn-lt"/>
              </a:rPr>
              <a:t>pt</a:t>
            </a:r>
            <a:endParaRPr lang="de-DE" sz="1600" b="1" cap="all" spc="100" dirty="0" smtClean="0">
              <a:latin typeface="+mn-lt"/>
            </a:endParaRPr>
          </a:p>
        </p:txBody>
      </p:sp>
      <p:sp>
        <p:nvSpPr>
          <p:cNvPr id="7" name="Textfeld 6"/>
          <p:cNvSpPr txBox="1"/>
          <p:nvPr userDrawn="1"/>
        </p:nvSpPr>
        <p:spPr>
          <a:xfrm>
            <a:off x="575151" y="3680675"/>
            <a:ext cx="3245009" cy="461665"/>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sz="2400" b="1" kern="1200" cap="none" spc="0" baseline="0" dirty="0" smtClean="0">
                <a:solidFill>
                  <a:srgbClr val="005FAC"/>
                </a:solidFill>
                <a:latin typeface="+mj-lt"/>
                <a:ea typeface="+mn-ea"/>
                <a:cs typeface="+mn-cs"/>
              </a:rPr>
              <a:t>Headline 1b – 24 </a:t>
            </a:r>
            <a:r>
              <a:rPr lang="de-DE" sz="2400" b="1" kern="1200" cap="none" spc="0" baseline="0" dirty="0" err="1" smtClean="0">
                <a:solidFill>
                  <a:srgbClr val="005FAC"/>
                </a:solidFill>
                <a:latin typeface="+mj-lt"/>
                <a:ea typeface="+mn-ea"/>
                <a:cs typeface="+mn-cs"/>
              </a:rPr>
              <a:t>pt</a:t>
            </a:r>
            <a:endParaRPr lang="de-DE" sz="2400" b="1" kern="1200" cap="none" spc="0" baseline="0" dirty="0" smtClean="0">
              <a:solidFill>
                <a:srgbClr val="005FAC"/>
              </a:solidFill>
              <a:latin typeface="+mj-lt"/>
              <a:ea typeface="+mn-ea"/>
              <a:cs typeface="+mn-cs"/>
            </a:endParaRPr>
          </a:p>
        </p:txBody>
      </p:sp>
      <p:sp>
        <p:nvSpPr>
          <p:cNvPr id="8" name="Textfeld 7"/>
          <p:cNvSpPr txBox="1"/>
          <p:nvPr userDrawn="1"/>
        </p:nvSpPr>
        <p:spPr>
          <a:xfrm>
            <a:off x="599440" y="2297522"/>
            <a:ext cx="7498355" cy="461665"/>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sz="2400" b="1" kern="1200" cap="all" spc="100" baseline="0" dirty="0" smtClean="0">
                <a:solidFill>
                  <a:srgbClr val="005FAC"/>
                </a:solidFill>
                <a:latin typeface="+mj-lt"/>
                <a:ea typeface="+mn-ea"/>
                <a:cs typeface="+mn-cs"/>
              </a:rPr>
              <a:t>Headline 1 Großbuchstaben – 24pt</a:t>
            </a:r>
          </a:p>
        </p:txBody>
      </p:sp>
      <p:sp>
        <p:nvSpPr>
          <p:cNvPr id="9" name="Textfeld 8"/>
          <p:cNvSpPr txBox="1"/>
          <p:nvPr userDrawn="1"/>
        </p:nvSpPr>
        <p:spPr>
          <a:xfrm>
            <a:off x="10270683" y="6003465"/>
            <a:ext cx="1709103" cy="523220"/>
          </a:xfrm>
          <a:prstGeom prst="rect">
            <a:avLst/>
          </a:prstGeom>
          <a:noFill/>
        </p:spPr>
        <p:txBody>
          <a:bodyPr wrap="square" rtlCol="0">
            <a:spAutoFit/>
          </a:bodyPr>
          <a:lstStyle/>
          <a:p>
            <a:r>
              <a:rPr lang="de-DE" sz="1400" dirty="0" smtClean="0">
                <a:latin typeface="+mj-lt"/>
              </a:rPr>
              <a:t>Bildunterschrift.</a:t>
            </a:r>
            <a:r>
              <a:rPr lang="de-DE" sz="1400" dirty="0" smtClean="0">
                <a:latin typeface="+mn-lt"/>
              </a:rPr>
              <a:t/>
            </a:r>
            <a:br>
              <a:rPr lang="de-DE" sz="1400" dirty="0" smtClean="0">
                <a:latin typeface="+mn-lt"/>
              </a:rPr>
            </a:br>
            <a:r>
              <a:rPr lang="de-DE" sz="1400" dirty="0" smtClean="0">
                <a:latin typeface="+mn-lt"/>
              </a:rPr>
              <a:t>Foto:</a:t>
            </a:r>
            <a:endParaRPr lang="de-DE" sz="1400" dirty="0">
              <a:latin typeface="+mn-lt"/>
            </a:endParaRPr>
          </a:p>
        </p:txBody>
      </p:sp>
      <p:sp>
        <p:nvSpPr>
          <p:cNvPr id="10" name="Textfeld 9"/>
          <p:cNvSpPr txBox="1"/>
          <p:nvPr userDrawn="1"/>
        </p:nvSpPr>
        <p:spPr>
          <a:xfrm>
            <a:off x="4166168" y="3688742"/>
            <a:ext cx="5002689" cy="461665"/>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sz="2400" b="0" kern="1200" cap="none" spc="0" baseline="0" dirty="0" smtClean="0">
                <a:solidFill>
                  <a:schemeClr val="tx1"/>
                </a:solidFill>
                <a:latin typeface="+mn-lt"/>
                <a:ea typeface="+mn-ea"/>
                <a:cs typeface="+mn-cs"/>
              </a:rPr>
              <a:t>Großer Fließtext 24 </a:t>
            </a:r>
            <a:r>
              <a:rPr lang="de-DE" sz="2400" b="0" kern="1200" cap="none" spc="0" baseline="0" dirty="0" err="1" smtClean="0">
                <a:solidFill>
                  <a:schemeClr val="tx1"/>
                </a:solidFill>
                <a:latin typeface="+mn-lt"/>
                <a:ea typeface="+mn-ea"/>
                <a:cs typeface="+mn-cs"/>
              </a:rPr>
              <a:t>pt</a:t>
            </a:r>
            <a:endParaRPr lang="de-DE" sz="2400" b="0" kern="1200" cap="none" spc="0" baseline="0" dirty="0" smtClean="0">
              <a:solidFill>
                <a:schemeClr val="tx1"/>
              </a:solidFill>
              <a:latin typeface="+mn-lt"/>
              <a:ea typeface="+mn-ea"/>
              <a:cs typeface="+mn-cs"/>
            </a:endParaRPr>
          </a:p>
        </p:txBody>
      </p:sp>
      <p:sp>
        <p:nvSpPr>
          <p:cNvPr id="11" name="Textfeld 10"/>
          <p:cNvSpPr txBox="1"/>
          <p:nvPr userDrawn="1"/>
        </p:nvSpPr>
        <p:spPr>
          <a:xfrm>
            <a:off x="4166167" y="4197568"/>
            <a:ext cx="5002689" cy="400110"/>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sz="2000" b="0" kern="1200" cap="none" spc="0" baseline="0" dirty="0" smtClean="0">
                <a:solidFill>
                  <a:schemeClr val="tx1"/>
                </a:solidFill>
                <a:latin typeface="+mn-lt"/>
                <a:ea typeface="+mn-ea"/>
                <a:cs typeface="+mn-cs"/>
              </a:rPr>
              <a:t>Normaler Fließtext 20 </a:t>
            </a:r>
            <a:r>
              <a:rPr lang="de-DE" sz="2000" b="0" kern="1200" cap="none" spc="0" baseline="0" dirty="0" err="1" smtClean="0">
                <a:solidFill>
                  <a:schemeClr val="tx1"/>
                </a:solidFill>
                <a:latin typeface="+mn-lt"/>
                <a:ea typeface="+mn-ea"/>
                <a:cs typeface="+mn-cs"/>
              </a:rPr>
              <a:t>pt</a:t>
            </a:r>
            <a:endParaRPr lang="de-DE" sz="2000" b="0" kern="1200" cap="none" spc="0" baseline="0" dirty="0" smtClean="0">
              <a:solidFill>
                <a:schemeClr val="tx1"/>
              </a:solidFill>
              <a:latin typeface="+mn-lt"/>
              <a:ea typeface="+mn-ea"/>
              <a:cs typeface="+mn-cs"/>
            </a:endParaRPr>
          </a:p>
        </p:txBody>
      </p:sp>
      <p:sp>
        <p:nvSpPr>
          <p:cNvPr id="12" name="Textfeld 11"/>
          <p:cNvSpPr txBox="1"/>
          <p:nvPr userDrawn="1"/>
        </p:nvSpPr>
        <p:spPr>
          <a:xfrm>
            <a:off x="4166166" y="4751295"/>
            <a:ext cx="5002689" cy="338554"/>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sz="1600" b="0" kern="1200" cap="none" spc="0" baseline="0" dirty="0" smtClean="0">
                <a:solidFill>
                  <a:schemeClr val="tx1"/>
                </a:solidFill>
                <a:latin typeface="+mn-lt"/>
                <a:ea typeface="+mn-ea"/>
                <a:cs typeface="+mn-cs"/>
              </a:rPr>
              <a:t>Kleiner Fließtext 16 </a:t>
            </a:r>
            <a:r>
              <a:rPr lang="de-DE" sz="1600" b="0" kern="1200" cap="none" spc="0" baseline="0" dirty="0" err="1" smtClean="0">
                <a:solidFill>
                  <a:schemeClr val="tx1"/>
                </a:solidFill>
                <a:latin typeface="+mn-lt"/>
                <a:ea typeface="+mn-ea"/>
                <a:cs typeface="+mn-cs"/>
              </a:rPr>
              <a:t>pt</a:t>
            </a:r>
            <a:endParaRPr lang="de-DE" sz="1600" b="0" kern="1200" cap="none" spc="0" baseline="0" dirty="0" smtClean="0">
              <a:solidFill>
                <a:schemeClr val="tx1"/>
              </a:solidFill>
              <a:latin typeface="+mn-lt"/>
              <a:ea typeface="+mn-ea"/>
              <a:cs typeface="+mn-cs"/>
            </a:endParaRPr>
          </a:p>
        </p:txBody>
      </p:sp>
      <p:sp>
        <p:nvSpPr>
          <p:cNvPr id="13" name="Textfeld 12"/>
          <p:cNvSpPr txBox="1"/>
          <p:nvPr userDrawn="1"/>
        </p:nvSpPr>
        <p:spPr>
          <a:xfrm>
            <a:off x="4166166" y="5214067"/>
            <a:ext cx="5002689" cy="338554"/>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sz="1600" b="0" kern="1200" cap="none" spc="0" baseline="0" dirty="0" smtClean="0">
                <a:solidFill>
                  <a:schemeClr val="tx1"/>
                </a:solidFill>
                <a:latin typeface="+mn-lt"/>
                <a:ea typeface="+mn-ea"/>
                <a:cs typeface="+mn-cs"/>
              </a:rPr>
              <a:t>Subtext 14 </a:t>
            </a:r>
            <a:r>
              <a:rPr lang="de-DE" sz="1600" b="0" kern="1200" cap="none" spc="0" baseline="0" dirty="0" err="1" smtClean="0">
                <a:solidFill>
                  <a:schemeClr val="tx1"/>
                </a:solidFill>
                <a:latin typeface="+mn-lt"/>
                <a:ea typeface="+mn-ea"/>
                <a:cs typeface="+mn-cs"/>
              </a:rPr>
              <a:t>pt</a:t>
            </a:r>
            <a:endParaRPr lang="de-DE" sz="1600" b="0" kern="1200" cap="none" spc="0" baseline="0" dirty="0" smtClean="0">
              <a:solidFill>
                <a:schemeClr val="tx1"/>
              </a:solidFill>
              <a:latin typeface="+mn-lt"/>
              <a:ea typeface="+mn-ea"/>
              <a:cs typeface="+mn-cs"/>
            </a:endParaRPr>
          </a:p>
        </p:txBody>
      </p:sp>
      <p:sp>
        <p:nvSpPr>
          <p:cNvPr id="14" name="Textfeld 13"/>
          <p:cNvSpPr txBox="1"/>
          <p:nvPr userDrawn="1"/>
        </p:nvSpPr>
        <p:spPr>
          <a:xfrm>
            <a:off x="4166166" y="5676839"/>
            <a:ext cx="5002689" cy="276999"/>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sz="1200" b="0" kern="1200" cap="none" spc="0" baseline="0" dirty="0" err="1" smtClean="0">
                <a:solidFill>
                  <a:schemeClr val="tx1"/>
                </a:solidFill>
                <a:latin typeface="+mn-lt"/>
                <a:ea typeface="+mn-ea"/>
                <a:cs typeface="+mn-cs"/>
              </a:rPr>
              <a:t>Minitext</a:t>
            </a:r>
            <a:r>
              <a:rPr lang="de-DE" sz="1200" b="0" kern="1200" cap="none" spc="0" baseline="0" dirty="0" smtClean="0">
                <a:solidFill>
                  <a:schemeClr val="tx1"/>
                </a:solidFill>
                <a:latin typeface="+mn-lt"/>
                <a:ea typeface="+mn-ea"/>
                <a:cs typeface="+mn-cs"/>
              </a:rPr>
              <a:t> 12 </a:t>
            </a:r>
            <a:r>
              <a:rPr lang="de-DE" sz="1200" b="0" kern="1200" cap="none" spc="0" baseline="0" dirty="0" err="1" smtClean="0">
                <a:solidFill>
                  <a:schemeClr val="tx1"/>
                </a:solidFill>
                <a:latin typeface="+mn-lt"/>
                <a:ea typeface="+mn-ea"/>
                <a:cs typeface="+mn-cs"/>
              </a:rPr>
              <a:t>pt</a:t>
            </a:r>
            <a:endParaRPr lang="de-DE" sz="1200" b="0" kern="1200" cap="none" spc="0" baseline="0" dirty="0" smtClean="0">
              <a:solidFill>
                <a:schemeClr val="tx1"/>
              </a:solidFill>
              <a:latin typeface="+mn-lt"/>
              <a:ea typeface="+mn-ea"/>
              <a:cs typeface="+mn-cs"/>
            </a:endParaRPr>
          </a:p>
        </p:txBody>
      </p:sp>
      <p:sp>
        <p:nvSpPr>
          <p:cNvPr id="15" name="Textfeld 14"/>
          <p:cNvSpPr txBox="1"/>
          <p:nvPr userDrawn="1"/>
        </p:nvSpPr>
        <p:spPr>
          <a:xfrm>
            <a:off x="10235672" y="3093894"/>
            <a:ext cx="1551392" cy="1009302"/>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sz="2000" b="0" kern="1200" cap="none" spc="0" baseline="0" dirty="0" smtClean="0">
                <a:solidFill>
                  <a:schemeClr val="bg1">
                    <a:lumMod val="50000"/>
                  </a:schemeClr>
                </a:solidFill>
                <a:latin typeface="+mn-lt"/>
                <a:ea typeface="+mn-ea"/>
                <a:cs typeface="+mn-cs"/>
              </a:rPr>
              <a:t>Alternative Textfarbe 50 % grau</a:t>
            </a:r>
          </a:p>
        </p:txBody>
      </p:sp>
      <p:sp>
        <p:nvSpPr>
          <p:cNvPr id="16" name="Textfeld 15"/>
          <p:cNvSpPr txBox="1"/>
          <p:nvPr userDrawn="1"/>
        </p:nvSpPr>
        <p:spPr>
          <a:xfrm>
            <a:off x="599440" y="1686016"/>
            <a:ext cx="9052560" cy="584775"/>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sz="3200" b="1" kern="1200" cap="none" spc="0" baseline="0" dirty="0" smtClean="0">
                <a:solidFill>
                  <a:srgbClr val="005FAC"/>
                </a:solidFill>
                <a:latin typeface="+mj-lt"/>
                <a:ea typeface="+mn-ea"/>
                <a:cs typeface="+mn-cs"/>
              </a:rPr>
              <a:t>Titelfolien Headline 0 – 32pt</a:t>
            </a:r>
          </a:p>
        </p:txBody>
      </p:sp>
      <p:sp>
        <p:nvSpPr>
          <p:cNvPr id="17" name="Pfeil nach rechts 16"/>
          <p:cNvSpPr/>
          <p:nvPr userDrawn="1"/>
        </p:nvSpPr>
        <p:spPr>
          <a:xfrm>
            <a:off x="8828087" y="1598580"/>
            <a:ext cx="340768" cy="39916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winkliges Dreieck 17"/>
          <p:cNvSpPr/>
          <p:nvPr userDrawn="1"/>
        </p:nvSpPr>
        <p:spPr>
          <a:xfrm rot="13500000">
            <a:off x="8733619" y="1104122"/>
            <a:ext cx="224090" cy="22409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p:cNvSpPr txBox="1"/>
          <p:nvPr userDrawn="1"/>
        </p:nvSpPr>
        <p:spPr>
          <a:xfrm>
            <a:off x="10303895" y="1116227"/>
            <a:ext cx="1738017" cy="1631216"/>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sz="2000" b="0" i="1" kern="1200" cap="none" spc="0" baseline="0" dirty="0" smtClean="0">
                <a:solidFill>
                  <a:srgbClr val="005FAC"/>
                </a:solidFill>
                <a:latin typeface="+mn-lt"/>
                <a:ea typeface="+mn-ea"/>
                <a:cs typeface="+mn-cs"/>
              </a:rPr>
              <a:t>Zitat für zwischendrin oder  für die Randleiste rechts.“</a:t>
            </a:r>
          </a:p>
        </p:txBody>
      </p:sp>
      <p:sp>
        <p:nvSpPr>
          <p:cNvPr id="20" name="Rechteck 19"/>
          <p:cNvSpPr/>
          <p:nvPr userDrawn="1"/>
        </p:nvSpPr>
        <p:spPr>
          <a:xfrm>
            <a:off x="10247824" y="1428846"/>
            <a:ext cx="45719" cy="1211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p:cNvSpPr/>
          <p:nvPr userDrawn="1"/>
        </p:nvSpPr>
        <p:spPr>
          <a:xfrm>
            <a:off x="10344991" y="5095375"/>
            <a:ext cx="1442072" cy="6818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Textfeld 21"/>
          <p:cNvSpPr txBox="1"/>
          <p:nvPr userDrawn="1"/>
        </p:nvSpPr>
        <p:spPr>
          <a:xfrm>
            <a:off x="10303896" y="4416319"/>
            <a:ext cx="1738017" cy="523220"/>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sz="1400" b="0" kern="1200" cap="none" spc="0" baseline="0" dirty="0" smtClean="0">
                <a:solidFill>
                  <a:schemeClr val="bg1">
                    <a:lumMod val="50000"/>
                  </a:schemeClr>
                </a:solidFill>
                <a:latin typeface="+mn-lt"/>
                <a:ea typeface="+mn-ea"/>
                <a:cs typeface="+mn-cs"/>
              </a:rPr>
              <a:t>Randbemerkung</a:t>
            </a:r>
            <a:r>
              <a:rPr lang="de-DE" sz="1400" b="0" kern="1200" cap="none" spc="0" dirty="0" smtClean="0">
                <a:solidFill>
                  <a:schemeClr val="bg1">
                    <a:lumMod val="50000"/>
                  </a:schemeClr>
                </a:solidFill>
                <a:latin typeface="+mn-lt"/>
                <a:ea typeface="+mn-ea"/>
                <a:cs typeface="+mn-cs"/>
              </a:rPr>
              <a:t> oder Fußnote</a:t>
            </a:r>
            <a:endParaRPr lang="de-DE" sz="1400" b="0" kern="1200" cap="none" spc="0" baseline="0" dirty="0" smtClean="0">
              <a:solidFill>
                <a:schemeClr val="bg1">
                  <a:lumMod val="50000"/>
                </a:schemeClr>
              </a:solidFill>
              <a:latin typeface="+mn-lt"/>
              <a:ea typeface="+mn-ea"/>
              <a:cs typeface="+mn-cs"/>
            </a:endParaRPr>
          </a:p>
        </p:txBody>
      </p:sp>
      <p:sp>
        <p:nvSpPr>
          <p:cNvPr id="23" name="Textfeld 22"/>
          <p:cNvSpPr txBox="1"/>
          <p:nvPr userDrawn="1"/>
        </p:nvSpPr>
        <p:spPr>
          <a:xfrm>
            <a:off x="10303895" y="5198656"/>
            <a:ext cx="1738017" cy="523220"/>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sz="1400" b="0" kern="1200" cap="none" spc="0" baseline="0" dirty="0" smtClean="0">
                <a:solidFill>
                  <a:schemeClr val="bg1">
                    <a:lumMod val="50000"/>
                  </a:schemeClr>
                </a:solidFill>
                <a:latin typeface="+mn-lt"/>
                <a:ea typeface="+mn-ea"/>
                <a:cs typeface="+mn-cs"/>
              </a:rPr>
              <a:t>Randbemerkung</a:t>
            </a:r>
            <a:r>
              <a:rPr lang="de-DE" sz="1400" b="0" kern="1200" cap="none" spc="0" dirty="0" smtClean="0">
                <a:solidFill>
                  <a:schemeClr val="bg1">
                    <a:lumMod val="50000"/>
                  </a:schemeClr>
                </a:solidFill>
                <a:latin typeface="+mn-lt"/>
                <a:ea typeface="+mn-ea"/>
                <a:cs typeface="+mn-cs"/>
              </a:rPr>
              <a:t> oder Fußnote</a:t>
            </a:r>
            <a:endParaRPr lang="de-DE" sz="1400" b="0" kern="1200" cap="none" spc="0" baseline="0" dirty="0" smtClean="0">
              <a:solidFill>
                <a:schemeClr val="bg1">
                  <a:lumMod val="50000"/>
                </a:schemeClr>
              </a:solidFill>
              <a:latin typeface="+mn-lt"/>
              <a:ea typeface="+mn-ea"/>
              <a:cs typeface="+mn-cs"/>
            </a:endParaRPr>
          </a:p>
        </p:txBody>
      </p:sp>
      <p:cxnSp>
        <p:nvCxnSpPr>
          <p:cNvPr id="24" name="Gerader Verbinder 23"/>
          <p:cNvCxnSpPr/>
          <p:nvPr userDrawn="1"/>
        </p:nvCxnSpPr>
        <p:spPr>
          <a:xfrm>
            <a:off x="10347200" y="4345698"/>
            <a:ext cx="14398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Gerader Verbinder 24"/>
          <p:cNvCxnSpPr/>
          <p:nvPr userDrawn="1"/>
        </p:nvCxnSpPr>
        <p:spPr>
          <a:xfrm>
            <a:off x="10347200" y="4972421"/>
            <a:ext cx="14398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Datumsplatzhalter 3"/>
          <p:cNvSpPr txBox="1">
            <a:spLocks/>
          </p:cNvSpPr>
          <p:nvPr userDrawn="1"/>
        </p:nvSpPr>
        <p:spPr>
          <a:xfrm>
            <a:off x="650811" y="1228383"/>
            <a:ext cx="4191453" cy="316912"/>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400" cap="all" spc="100" baseline="0" dirty="0" smtClean="0">
                <a:solidFill>
                  <a:schemeClr val="tx1"/>
                </a:solidFill>
                <a:latin typeface="Advert Light" pitchFamily="50" charset="0"/>
              </a:rPr>
              <a:t>Sonstige Hilfsüberschrift</a:t>
            </a:r>
            <a:endParaRPr lang="de-DE" sz="1400" cap="all" spc="100" dirty="0">
              <a:solidFill>
                <a:schemeClr val="tx1"/>
              </a:solidFill>
              <a:latin typeface="Advert Light" pitchFamily="50" charset="0"/>
            </a:endParaRPr>
          </a:p>
        </p:txBody>
      </p:sp>
      <p:cxnSp>
        <p:nvCxnSpPr>
          <p:cNvPr id="27" name="Gerader Verbinder 26"/>
          <p:cNvCxnSpPr/>
          <p:nvPr userDrawn="1"/>
        </p:nvCxnSpPr>
        <p:spPr>
          <a:xfrm>
            <a:off x="10347200" y="3042406"/>
            <a:ext cx="14398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Textfeld 27"/>
          <p:cNvSpPr txBox="1"/>
          <p:nvPr userDrawn="1"/>
        </p:nvSpPr>
        <p:spPr>
          <a:xfrm>
            <a:off x="9879484" y="287115"/>
            <a:ext cx="741096" cy="1200329"/>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sz="7200" b="0" kern="1200" cap="none" spc="0" baseline="0" dirty="0" smtClean="0">
                <a:solidFill>
                  <a:srgbClr val="005FAC"/>
                </a:solidFill>
                <a:latin typeface="+mj-lt"/>
                <a:ea typeface="+mn-ea"/>
                <a:cs typeface="+mn-cs"/>
              </a:rPr>
              <a:t>„</a:t>
            </a:r>
          </a:p>
        </p:txBody>
      </p:sp>
      <p:sp>
        <p:nvSpPr>
          <p:cNvPr id="29" name="Datumsplatzhalter 3"/>
          <p:cNvSpPr txBox="1">
            <a:spLocks/>
          </p:cNvSpPr>
          <p:nvPr userDrawn="1"/>
        </p:nvSpPr>
        <p:spPr>
          <a:xfrm>
            <a:off x="0" y="515453"/>
            <a:ext cx="3677920" cy="365125"/>
          </a:xfrm>
          <a:prstGeom prst="rect">
            <a:avLst/>
          </a:prstGeom>
        </p:spPr>
        <p:txBody>
          <a:bodyPr/>
          <a:lstStyle>
            <a:defPPr>
              <a:defRPr lang="de-DE"/>
            </a:defPPr>
            <a:lvl1pPr algn="l" rtl="0" eaLnBrk="0" fontAlgn="base" hangingPunct="0">
              <a:spcBef>
                <a:spcPct val="0"/>
              </a:spcBef>
              <a:spcAft>
                <a:spcPct val="0"/>
              </a:spcAft>
              <a:defRPr sz="1000" kern="1200">
                <a:solidFill>
                  <a:schemeClr val="bg1"/>
                </a:solidFill>
                <a:latin typeface="Advert" pitchFamily="50"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de-DE" sz="1400" cap="all" spc="100" baseline="0" dirty="0" smtClean="0">
                <a:solidFill>
                  <a:schemeClr val="bg1">
                    <a:lumMod val="50000"/>
                  </a:schemeClr>
                </a:solidFill>
                <a:latin typeface="Advert Light" pitchFamily="50" charset="0"/>
              </a:rPr>
              <a:t>Textbausteine</a:t>
            </a:r>
            <a:endParaRPr lang="de-DE" sz="1400" cap="all" spc="100" dirty="0">
              <a:solidFill>
                <a:schemeClr val="bg1">
                  <a:lumMod val="50000"/>
                </a:schemeClr>
              </a:solidFill>
              <a:latin typeface="Advert Light" pitchFamily="50" charset="0"/>
            </a:endParaRPr>
          </a:p>
        </p:txBody>
      </p:sp>
      <p:sp>
        <p:nvSpPr>
          <p:cNvPr id="31" name="Textfeld 30"/>
          <p:cNvSpPr txBox="1"/>
          <p:nvPr userDrawn="1"/>
        </p:nvSpPr>
        <p:spPr>
          <a:xfrm>
            <a:off x="575151" y="2912804"/>
            <a:ext cx="7498355" cy="523220"/>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altLang="de-DE" sz="2800" kern="1200" dirty="0" smtClean="0">
                <a:solidFill>
                  <a:schemeClr val="bg1"/>
                </a:solidFill>
                <a:effectLst>
                  <a:outerShdw blurRad="50800" dist="38100" dir="2700000" algn="tl" rotWithShape="0">
                    <a:prstClr val="black">
                      <a:alpha val="40000"/>
                    </a:prstClr>
                  </a:outerShdw>
                </a:effectLst>
                <a:latin typeface="+mj-lt"/>
                <a:ea typeface="+mn-ea"/>
                <a:cs typeface="+mn-cs"/>
              </a:rPr>
              <a:t>Weiß mit Schatten für Banner</a:t>
            </a:r>
            <a:endParaRPr lang="de-DE" sz="2800" b="1" kern="1200" cap="all" spc="100" baseline="0" dirty="0" smtClean="0">
              <a:solidFill>
                <a:srgbClr val="005FAC"/>
              </a:solidFill>
              <a:latin typeface="+mj-lt"/>
              <a:ea typeface="+mn-ea"/>
              <a:cs typeface="+mn-cs"/>
            </a:endParaRPr>
          </a:p>
        </p:txBody>
      </p:sp>
    </p:spTree>
    <p:extLst>
      <p:ext uri="{BB962C8B-B14F-4D97-AF65-F5344CB8AC3E}">
        <p14:creationId xmlns:p14="http://schemas.microsoft.com/office/powerpoint/2010/main" val="235683519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graphicFrame>
        <p:nvGraphicFramePr>
          <p:cNvPr id="3" name="Tabelle 2"/>
          <p:cNvGraphicFramePr>
            <a:graphicFrameLocks noGrp="1"/>
          </p:cNvGraphicFramePr>
          <p:nvPr userDrawn="1">
            <p:extLst>
              <p:ext uri="{D42A27DB-BD31-4B8C-83A1-F6EECF244321}">
                <p14:modId xmlns:p14="http://schemas.microsoft.com/office/powerpoint/2010/main" val="68433632"/>
              </p:ext>
            </p:extLst>
          </p:nvPr>
        </p:nvGraphicFramePr>
        <p:xfrm>
          <a:off x="388851" y="1853514"/>
          <a:ext cx="5559552" cy="1417751"/>
        </p:xfrm>
        <a:graphic>
          <a:graphicData uri="http://schemas.openxmlformats.org/drawingml/2006/table">
            <a:tbl>
              <a:tblPr/>
              <a:tblGrid>
                <a:gridCol w="1868317"/>
                <a:gridCol w="1838051"/>
                <a:gridCol w="1853184"/>
              </a:tblGrid>
              <a:tr h="337751">
                <a:tc>
                  <a:txBody>
                    <a:bodyPr/>
                    <a:lstStyle/>
                    <a:p>
                      <a:r>
                        <a:rPr lang="de-DE" sz="1400" b="1" dirty="0" smtClean="0">
                          <a:ln>
                            <a:noFill/>
                          </a:ln>
                          <a:solidFill>
                            <a:schemeClr val="bg1"/>
                          </a:solidFill>
                          <a:latin typeface="+mj-lt"/>
                        </a:rPr>
                        <a:t>Head 1</a:t>
                      </a:r>
                      <a:endParaRPr lang="de-DE" sz="1400" b="1" dirty="0">
                        <a:ln>
                          <a:noFill/>
                        </a:ln>
                        <a:solidFill>
                          <a:schemeClr val="bg1"/>
                        </a:solidFill>
                        <a:latin typeface="+mj-lt"/>
                      </a:endParaRPr>
                    </a:p>
                  </a:txBody>
                  <a:tcPr anchor="ctr">
                    <a:lnL w="12700" cmpd="sng">
                      <a:noFill/>
                      <a:prstDash val="solid"/>
                    </a:lnL>
                    <a:lnR w="12700" cap="flat" cmpd="sng" algn="ctr">
                      <a:noFill/>
                      <a:prstDash val="solid"/>
                      <a:round/>
                      <a:headEnd type="none" w="med" len="med"/>
                      <a:tailEnd type="none" w="med" len="med"/>
                    </a:lnR>
                    <a:lnT w="12700" cmpd="sng">
                      <a:noFill/>
                      <a:prstDash val="soli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dirty="0" smtClean="0">
                          <a:ln>
                            <a:noFill/>
                          </a:ln>
                          <a:solidFill>
                            <a:schemeClr val="bg1"/>
                          </a:solidFill>
                          <a:latin typeface="+mj-lt"/>
                        </a:rPr>
                        <a:t>Head 1</a:t>
                      </a:r>
                    </a:p>
                  </a:txBody>
                  <a:tcPr anchor="ctr">
                    <a:lnL w="12700" cmpd="sng">
                      <a:noFill/>
                      <a:prstDash val="solid"/>
                    </a:lnL>
                    <a:lnR w="12700" cap="flat" cmpd="sng" algn="ctr">
                      <a:noFill/>
                      <a:prstDash val="solid"/>
                      <a:round/>
                      <a:headEnd type="none" w="med" len="med"/>
                      <a:tailEnd type="none" w="med" len="med"/>
                    </a:lnR>
                    <a:lnT w="12700" cmpd="sng">
                      <a:noFill/>
                      <a:prstDash val="soli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dirty="0" smtClean="0">
                          <a:ln>
                            <a:noFill/>
                          </a:ln>
                          <a:solidFill>
                            <a:schemeClr val="bg1"/>
                          </a:solidFill>
                          <a:latin typeface="+mj-lt"/>
                        </a:rPr>
                        <a:t>Head 1</a:t>
                      </a:r>
                    </a:p>
                  </a:txBody>
                  <a:tcPr anchor="ctr">
                    <a:lnL w="12700" cmpd="sng">
                      <a:noFill/>
                      <a:prstDash val="solid"/>
                    </a:lnL>
                    <a:lnR w="12700" cap="flat" cmpd="sng" algn="ctr">
                      <a:noFill/>
                      <a:prstDash val="solid"/>
                      <a:round/>
                      <a:headEnd type="none" w="med" len="med"/>
                      <a:tailEnd type="none" w="med" len="med"/>
                    </a:lnR>
                    <a:lnT w="12700" cmpd="sng">
                      <a:noFill/>
                      <a:prstDash val="soli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r>
              <a:tr h="360000">
                <a:tc>
                  <a:txBody>
                    <a:bodyPr/>
                    <a:lstStyle/>
                    <a:p>
                      <a:r>
                        <a:rPr lang="de-DE" sz="1200" dirty="0" smtClean="0">
                          <a:solidFill>
                            <a:schemeClr val="bg1">
                              <a:lumMod val="50000"/>
                            </a:schemeClr>
                          </a:solidFill>
                          <a:latin typeface="Advert Light" pitchFamily="50" charset="0"/>
                        </a:rPr>
                        <a:t>Spalte 1</a:t>
                      </a:r>
                      <a:endParaRPr lang="de-DE" sz="1200" dirty="0">
                        <a:solidFill>
                          <a:schemeClr val="bg1">
                            <a:lumMod val="50000"/>
                          </a:schemeClr>
                        </a:solidFill>
                        <a:latin typeface="Advert Light" pitchFamily="50" charset="0"/>
                      </a:endParaRPr>
                    </a:p>
                  </a:txBody>
                  <a:tcPr anchor="ctr">
                    <a:lnL w="12700" cmpd="sng">
                      <a:noFill/>
                      <a:prstDash val="soli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solidFill>
                            <a:schemeClr val="bg1">
                              <a:lumMod val="50000"/>
                            </a:schemeClr>
                          </a:solidFill>
                          <a:latin typeface="Advert Light" pitchFamily="50" charset="0"/>
                        </a:rPr>
                        <a:t>Spalte 2</a:t>
                      </a:r>
                      <a:endParaRPr lang="de-DE" sz="1200" dirty="0">
                        <a:solidFill>
                          <a:schemeClr val="bg1">
                            <a:lumMod val="50000"/>
                          </a:schemeClr>
                        </a:solidFill>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solidFill>
                            <a:schemeClr val="bg1">
                              <a:lumMod val="50000"/>
                            </a:schemeClr>
                          </a:solidFill>
                          <a:latin typeface="Advert Light" pitchFamily="50" charset="0"/>
                        </a:rPr>
                        <a:t>Spalte 3</a:t>
                      </a:r>
                      <a:endParaRPr lang="de-DE" sz="1200" dirty="0">
                        <a:solidFill>
                          <a:schemeClr val="bg1">
                            <a:lumMod val="50000"/>
                          </a:schemeClr>
                        </a:solidFill>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r>
              <a:tr h="360000">
                <a:tc>
                  <a:txBody>
                    <a:bodyPr/>
                    <a:lstStyle/>
                    <a:p>
                      <a:r>
                        <a:rPr lang="de-DE" sz="1200" dirty="0" smtClean="0">
                          <a:solidFill>
                            <a:schemeClr val="bg1">
                              <a:lumMod val="50000"/>
                            </a:schemeClr>
                          </a:solidFill>
                          <a:latin typeface="Advert Light" pitchFamily="50" charset="0"/>
                        </a:rPr>
                        <a:t>Spalte 1</a:t>
                      </a:r>
                      <a:endParaRPr lang="de-DE" sz="1200" dirty="0">
                        <a:solidFill>
                          <a:schemeClr val="bg1">
                            <a:lumMod val="50000"/>
                          </a:schemeClr>
                        </a:solidFill>
                        <a:latin typeface="Advert Light" pitchFamily="50" charset="0"/>
                      </a:endParaRPr>
                    </a:p>
                  </a:txBody>
                  <a:tcPr anchor="ctr">
                    <a:lnL w="12700" cmpd="sng">
                      <a:noFill/>
                      <a:prstDash val="soli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solidFill>
                            <a:schemeClr val="bg1">
                              <a:lumMod val="50000"/>
                            </a:schemeClr>
                          </a:solidFill>
                          <a:latin typeface="Advert Light" pitchFamily="50" charset="0"/>
                        </a:rPr>
                        <a:t>Spalte 2</a:t>
                      </a:r>
                      <a:endParaRPr lang="de-DE" sz="1200" dirty="0">
                        <a:solidFill>
                          <a:schemeClr val="bg1">
                            <a:lumMod val="50000"/>
                          </a:schemeClr>
                        </a:solidFill>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solidFill>
                            <a:schemeClr val="bg1">
                              <a:lumMod val="50000"/>
                            </a:schemeClr>
                          </a:solidFill>
                          <a:latin typeface="Advert Light" pitchFamily="50" charset="0"/>
                        </a:rPr>
                        <a:t>Spalte 3</a:t>
                      </a:r>
                      <a:endParaRPr lang="de-DE" sz="1200" dirty="0">
                        <a:solidFill>
                          <a:schemeClr val="bg1">
                            <a:lumMod val="50000"/>
                          </a:schemeClr>
                        </a:solidFill>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r>
              <a:tr h="360000">
                <a:tc>
                  <a:txBody>
                    <a:bodyPr/>
                    <a:lstStyle/>
                    <a:p>
                      <a:r>
                        <a:rPr lang="de-DE" sz="1200" dirty="0" smtClean="0">
                          <a:solidFill>
                            <a:schemeClr val="bg1">
                              <a:lumMod val="50000"/>
                            </a:schemeClr>
                          </a:solidFill>
                          <a:latin typeface="Advert Light" pitchFamily="50" charset="0"/>
                        </a:rPr>
                        <a:t>Spalte 1</a:t>
                      </a:r>
                      <a:endParaRPr lang="de-DE" sz="1200" dirty="0">
                        <a:solidFill>
                          <a:schemeClr val="bg1">
                            <a:lumMod val="50000"/>
                          </a:schemeClr>
                        </a:solidFill>
                        <a:latin typeface="Advert Light" pitchFamily="50" charset="0"/>
                      </a:endParaRPr>
                    </a:p>
                  </a:txBody>
                  <a:tcPr anchor="ctr">
                    <a:lnL w="12700" cmpd="sng">
                      <a:noFill/>
                      <a:prstDash val="soli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solidFill>
                            <a:schemeClr val="bg1">
                              <a:lumMod val="50000"/>
                            </a:schemeClr>
                          </a:solidFill>
                          <a:latin typeface="Advert Light" pitchFamily="50" charset="0"/>
                        </a:rPr>
                        <a:t>Spalte 2</a:t>
                      </a:r>
                      <a:endParaRPr lang="de-DE" sz="1200" dirty="0">
                        <a:solidFill>
                          <a:schemeClr val="bg1">
                            <a:lumMod val="50000"/>
                          </a:schemeClr>
                        </a:solidFill>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solidFill>
                            <a:schemeClr val="bg1">
                              <a:lumMod val="50000"/>
                            </a:schemeClr>
                          </a:solidFill>
                          <a:latin typeface="Advert Light" pitchFamily="50" charset="0"/>
                        </a:rPr>
                        <a:t>Spalte 3</a:t>
                      </a:r>
                      <a:endParaRPr lang="de-DE" sz="1200" dirty="0">
                        <a:solidFill>
                          <a:schemeClr val="bg1">
                            <a:lumMod val="50000"/>
                          </a:schemeClr>
                        </a:solidFill>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4" name="Tabelle 3"/>
          <p:cNvGraphicFramePr>
            <a:graphicFrameLocks noGrp="1"/>
          </p:cNvGraphicFramePr>
          <p:nvPr userDrawn="1">
            <p:extLst>
              <p:ext uri="{D42A27DB-BD31-4B8C-83A1-F6EECF244321}">
                <p14:modId xmlns:p14="http://schemas.microsoft.com/office/powerpoint/2010/main" val="2729334494"/>
              </p:ext>
            </p:extLst>
          </p:nvPr>
        </p:nvGraphicFramePr>
        <p:xfrm>
          <a:off x="388851" y="3641124"/>
          <a:ext cx="5559552" cy="2137751"/>
        </p:xfrm>
        <a:graphic>
          <a:graphicData uri="http://schemas.openxmlformats.org/drawingml/2006/table">
            <a:tbl>
              <a:tblPr/>
              <a:tblGrid>
                <a:gridCol w="1853184"/>
                <a:gridCol w="1853184"/>
                <a:gridCol w="1853184"/>
              </a:tblGrid>
              <a:tr h="337751">
                <a:tc>
                  <a:txBody>
                    <a:bodyPr/>
                    <a:lstStyle/>
                    <a:p>
                      <a:r>
                        <a:rPr lang="de-DE" sz="1400" b="1" dirty="0" smtClean="0">
                          <a:ln>
                            <a:noFill/>
                          </a:ln>
                          <a:solidFill>
                            <a:schemeClr val="tx1"/>
                          </a:solidFill>
                          <a:latin typeface="+mj-lt"/>
                        </a:rPr>
                        <a:t>Head 1</a:t>
                      </a:r>
                      <a:endParaRPr lang="de-DE" sz="1400" b="1" dirty="0">
                        <a:ln>
                          <a:noFill/>
                        </a:ln>
                        <a:solidFill>
                          <a:schemeClr val="tx1"/>
                        </a:solidFill>
                        <a:latin typeface="+mj-lt"/>
                      </a:endParaRPr>
                    </a:p>
                  </a:txBody>
                  <a:tcPr anchor="ctr">
                    <a:lnL w="12700" cmpd="sng">
                      <a:noFill/>
                      <a:prstDash val="solid"/>
                    </a:lnL>
                    <a:lnR w="12700" cap="flat" cmpd="sng" algn="ctr">
                      <a:noFill/>
                      <a:prstDash val="solid"/>
                      <a:round/>
                      <a:headEnd type="none" w="med" len="med"/>
                      <a:tailEnd type="none" w="med" len="med"/>
                    </a:lnR>
                    <a:lnT w="12700" cmpd="sng">
                      <a:noFill/>
                      <a:prstDash val="solid"/>
                    </a:lnT>
                    <a:lnB w="12700" cap="flat" cmpd="sng" algn="ctr">
                      <a:solidFill>
                        <a:srgbClr val="005FA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dirty="0" smtClean="0">
                          <a:ln>
                            <a:noFill/>
                          </a:ln>
                          <a:solidFill>
                            <a:schemeClr val="tx1"/>
                          </a:solidFill>
                          <a:latin typeface="+mj-lt"/>
                        </a:rPr>
                        <a:t>Head 1</a:t>
                      </a:r>
                    </a:p>
                  </a:txBody>
                  <a:tcPr anchor="ctr">
                    <a:lnL w="12700" cmpd="sng">
                      <a:noFill/>
                      <a:prstDash val="solid"/>
                    </a:lnL>
                    <a:lnR w="12700" cap="flat" cmpd="sng" algn="ctr">
                      <a:noFill/>
                      <a:prstDash val="solid"/>
                      <a:round/>
                      <a:headEnd type="none" w="med" len="med"/>
                      <a:tailEnd type="none" w="med" len="med"/>
                    </a:lnR>
                    <a:lnT w="12700" cmpd="sng">
                      <a:noFill/>
                      <a:prstDash val="solid"/>
                    </a:lnT>
                    <a:lnB w="12700" cap="flat" cmpd="sng" algn="ctr">
                      <a:solidFill>
                        <a:srgbClr val="005FA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dirty="0" smtClean="0">
                          <a:ln>
                            <a:noFill/>
                          </a:ln>
                          <a:solidFill>
                            <a:schemeClr val="tx1"/>
                          </a:solidFill>
                          <a:latin typeface="+mj-lt"/>
                        </a:rPr>
                        <a:t>Head 1</a:t>
                      </a:r>
                    </a:p>
                  </a:txBody>
                  <a:tcPr anchor="ctr">
                    <a:lnL w="12700" cmpd="sng">
                      <a:noFill/>
                      <a:prstDash val="solid"/>
                    </a:lnL>
                    <a:lnR w="12700" cap="flat" cmpd="sng" algn="ctr">
                      <a:noFill/>
                      <a:prstDash val="solid"/>
                      <a:round/>
                      <a:headEnd type="none" w="med" len="med"/>
                      <a:tailEnd type="none" w="med" len="med"/>
                    </a:lnR>
                    <a:lnT w="12700" cmpd="sng">
                      <a:noFill/>
                      <a:prstDash val="solid"/>
                    </a:lnT>
                    <a:lnB w="12700" cap="flat" cmpd="sng" algn="ctr">
                      <a:solidFill>
                        <a:srgbClr val="005FAC"/>
                      </a:solidFill>
                      <a:prstDash val="solid"/>
                      <a:round/>
                      <a:headEnd type="none" w="med" len="med"/>
                      <a:tailEnd type="none" w="med" len="med"/>
                    </a:lnB>
                    <a:lnTlToBr w="12700" cmpd="sng">
                      <a:noFill/>
                      <a:prstDash val="solid"/>
                    </a:lnTlToBr>
                    <a:lnBlToTr w="12700" cmpd="sng">
                      <a:noFill/>
                      <a:prstDash val="solid"/>
                    </a:lnBlToTr>
                    <a:noFill/>
                  </a:tcPr>
                </a:tc>
              </a:tr>
              <a:tr h="360000">
                <a:tc>
                  <a:txBody>
                    <a:bodyPr/>
                    <a:lstStyle/>
                    <a:p>
                      <a:r>
                        <a:rPr lang="de-DE" sz="1200" dirty="0" smtClean="0">
                          <a:latin typeface="Advert Light" pitchFamily="50" charset="0"/>
                        </a:rPr>
                        <a:t>Spalte 1</a:t>
                      </a:r>
                      <a:endParaRPr lang="de-DE" sz="1200" dirty="0">
                        <a:latin typeface="Advert Light" pitchFamily="50" charset="0"/>
                      </a:endParaRPr>
                    </a:p>
                  </a:txBody>
                  <a:tcPr anchor="ctr">
                    <a:lnL w="12700" cmpd="sng">
                      <a:noFill/>
                      <a:prstDash val="solid"/>
                    </a:lnL>
                    <a:lnR w="12700" cap="flat" cmpd="sng" algn="ctr">
                      <a:noFill/>
                      <a:prstDash val="solid"/>
                      <a:round/>
                      <a:headEnd type="none" w="med" len="med"/>
                      <a:tailEnd type="none" w="med" len="med"/>
                    </a:lnR>
                    <a:lnT w="12700" cap="flat" cmpd="sng" algn="ctr">
                      <a:solidFill>
                        <a:srgbClr val="005FA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latin typeface="Advert Light" pitchFamily="50" charset="0"/>
                        </a:rPr>
                        <a:t>Spalte 2</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5FA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latin typeface="Advert Light" pitchFamily="50" charset="0"/>
                        </a:rPr>
                        <a:t>Spalte 3</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5FA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60000">
                <a:tc>
                  <a:txBody>
                    <a:bodyPr/>
                    <a:lstStyle/>
                    <a:p>
                      <a:r>
                        <a:rPr lang="de-DE" sz="1200" dirty="0" smtClean="0">
                          <a:latin typeface="Advert Light" pitchFamily="50" charset="0"/>
                        </a:rPr>
                        <a:t>Spalte 1</a:t>
                      </a:r>
                      <a:endParaRPr lang="de-DE" sz="1200" dirty="0">
                        <a:latin typeface="Advert Light" pitchFamily="50" charset="0"/>
                      </a:endParaRPr>
                    </a:p>
                  </a:txBody>
                  <a:tcPr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c>
                  <a:txBody>
                    <a:bodyPr/>
                    <a:lstStyle/>
                    <a:p>
                      <a:r>
                        <a:rPr lang="de-DE" sz="1200" dirty="0" smtClean="0">
                          <a:latin typeface="Advert Light" pitchFamily="50" charset="0"/>
                        </a:rPr>
                        <a:t>Spalte 2</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c>
                  <a:txBody>
                    <a:bodyPr/>
                    <a:lstStyle/>
                    <a:p>
                      <a:r>
                        <a:rPr lang="de-DE" sz="1200" dirty="0" smtClean="0">
                          <a:latin typeface="Advert Light" pitchFamily="50" charset="0"/>
                        </a:rPr>
                        <a:t>Spalte 3</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r>
              <a:tr h="36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smtClean="0">
                          <a:latin typeface="Advert Light" pitchFamily="50" charset="0"/>
                        </a:rPr>
                        <a:t>Spalte 1</a:t>
                      </a:r>
                    </a:p>
                  </a:txBody>
                  <a:tcPr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smtClean="0">
                          <a:latin typeface="Advert Light" pitchFamily="50" charset="0"/>
                        </a:rPr>
                        <a:t>Spalte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smtClean="0">
                          <a:latin typeface="Advert Light" pitchFamily="50" charset="0"/>
                        </a:rPr>
                        <a:t>Spalte 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6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smtClean="0">
                          <a:latin typeface="Advert Light" pitchFamily="50" charset="0"/>
                        </a:rPr>
                        <a:t>Spalte 1</a:t>
                      </a:r>
                    </a:p>
                  </a:txBody>
                  <a:tcPr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smtClean="0">
                          <a:latin typeface="Advert Light" pitchFamily="50" charset="0"/>
                        </a:rPr>
                        <a:t>Spalte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smtClean="0">
                          <a:latin typeface="Advert Light" pitchFamily="50" charset="0"/>
                        </a:rPr>
                        <a:t>Spalte 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r>
              <a:tr h="360000">
                <a:tc>
                  <a:txBody>
                    <a:bodyPr/>
                    <a:lstStyle/>
                    <a:p>
                      <a:r>
                        <a:rPr lang="de-DE" sz="1200" dirty="0" smtClean="0">
                          <a:latin typeface="Advert Light" pitchFamily="50" charset="0"/>
                        </a:rPr>
                        <a:t>Spalte 1</a:t>
                      </a:r>
                      <a:endParaRPr lang="de-DE" sz="1200" dirty="0">
                        <a:latin typeface="Advert Light" pitchFamily="50" charset="0"/>
                      </a:endParaRPr>
                    </a:p>
                  </a:txBody>
                  <a:tcPr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5FAC"/>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latin typeface="Advert Light" pitchFamily="50" charset="0"/>
                        </a:rPr>
                        <a:t>Spalte 2</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5FAC"/>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latin typeface="Advert Light" pitchFamily="50" charset="0"/>
                        </a:rPr>
                        <a:t>Spalte 3</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5FAC"/>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5" name="Tabelle 4"/>
          <p:cNvGraphicFramePr>
            <a:graphicFrameLocks noGrp="1"/>
          </p:cNvGraphicFramePr>
          <p:nvPr userDrawn="1">
            <p:extLst>
              <p:ext uri="{D42A27DB-BD31-4B8C-83A1-F6EECF244321}">
                <p14:modId xmlns:p14="http://schemas.microsoft.com/office/powerpoint/2010/main" val="2361153492"/>
              </p:ext>
            </p:extLst>
          </p:nvPr>
        </p:nvGraphicFramePr>
        <p:xfrm>
          <a:off x="6229478" y="1853514"/>
          <a:ext cx="5559552" cy="1417751"/>
        </p:xfrm>
        <a:graphic>
          <a:graphicData uri="http://schemas.openxmlformats.org/drawingml/2006/table">
            <a:tbl>
              <a:tblPr/>
              <a:tblGrid>
                <a:gridCol w="1853184"/>
                <a:gridCol w="1853184"/>
                <a:gridCol w="1853184"/>
              </a:tblGrid>
              <a:tr h="337751">
                <a:tc>
                  <a:txBody>
                    <a:bodyPr/>
                    <a:lstStyle/>
                    <a:p>
                      <a:r>
                        <a:rPr lang="de-DE" sz="1400" b="1" dirty="0" smtClean="0">
                          <a:ln>
                            <a:noFill/>
                          </a:ln>
                          <a:solidFill>
                            <a:schemeClr val="bg1"/>
                          </a:solidFill>
                          <a:latin typeface="+mj-lt"/>
                        </a:rPr>
                        <a:t>Head 1</a:t>
                      </a:r>
                      <a:endParaRPr lang="de-DE" sz="1400" b="1" dirty="0">
                        <a:ln>
                          <a:noFill/>
                        </a:ln>
                        <a:solidFill>
                          <a:schemeClr val="bg1"/>
                        </a:solidFill>
                        <a:latin typeface="+mj-lt"/>
                      </a:endParaRPr>
                    </a:p>
                  </a:txBody>
                  <a:tcPr anchor="ctr">
                    <a:lnL w="12700" cmpd="sng">
                      <a:noFill/>
                      <a:prstDash val="soli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9BFD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dirty="0" smtClean="0">
                          <a:ln>
                            <a:noFill/>
                          </a:ln>
                          <a:solidFill>
                            <a:schemeClr val="bg1"/>
                          </a:solidFill>
                          <a:latin typeface="+mj-lt"/>
                        </a:rPr>
                        <a:t>Head 1</a:t>
                      </a:r>
                    </a:p>
                  </a:txBody>
                  <a:tcPr anchor="ctr">
                    <a:lnL w="12700" cmpd="sng">
                      <a:noFill/>
                      <a:prstDash val="soli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9BFD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dirty="0" smtClean="0">
                          <a:ln>
                            <a:noFill/>
                          </a:ln>
                          <a:solidFill>
                            <a:schemeClr val="bg1"/>
                          </a:solidFill>
                          <a:latin typeface="+mj-lt"/>
                        </a:rPr>
                        <a:t>Head 1</a:t>
                      </a:r>
                    </a:p>
                  </a:txBody>
                  <a:tcPr anchor="ctr">
                    <a:lnL w="12700" cmpd="sng">
                      <a:noFill/>
                      <a:prstDash val="soli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9BFDE"/>
                    </a:solidFill>
                  </a:tcPr>
                </a:tc>
              </a:tr>
              <a:tr h="360000">
                <a:tc>
                  <a:txBody>
                    <a:bodyPr/>
                    <a:lstStyle/>
                    <a:p>
                      <a:r>
                        <a:rPr lang="de-DE" sz="1200" dirty="0" smtClean="0">
                          <a:latin typeface="Advert Light" pitchFamily="50" charset="0"/>
                        </a:rPr>
                        <a:t>Spalte 1</a:t>
                      </a:r>
                      <a:endParaRPr lang="de-DE" sz="1200" dirty="0">
                        <a:latin typeface="Advert Light" pitchFamily="50" charset="0"/>
                      </a:endParaRPr>
                    </a:p>
                  </a:txBody>
                  <a:tcPr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CDFEE"/>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latin typeface="Advert Light" pitchFamily="50" charset="0"/>
                        </a:rPr>
                        <a:t>Spalte 2</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CDFEE"/>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latin typeface="Advert Light" pitchFamily="50" charset="0"/>
                        </a:rPr>
                        <a:t>Spalte 3</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CDFEE"/>
                      </a:solidFill>
                      <a:prstDash val="solid"/>
                      <a:round/>
                      <a:headEnd type="none" w="med" len="med"/>
                      <a:tailEnd type="none" w="med" len="med"/>
                    </a:lnB>
                    <a:lnTlToBr w="12700" cmpd="sng">
                      <a:noFill/>
                      <a:prstDash val="solid"/>
                    </a:lnTlToBr>
                    <a:lnBlToTr w="12700" cmpd="sng">
                      <a:noFill/>
                      <a:prstDash val="solid"/>
                    </a:lnBlToTr>
                  </a:tcPr>
                </a:tc>
              </a:tr>
              <a:tr h="360000">
                <a:tc>
                  <a:txBody>
                    <a:bodyPr/>
                    <a:lstStyle/>
                    <a:p>
                      <a:r>
                        <a:rPr lang="de-DE" sz="1200" dirty="0" smtClean="0">
                          <a:latin typeface="Advert Light" pitchFamily="50" charset="0"/>
                        </a:rPr>
                        <a:t>Spalte 1</a:t>
                      </a:r>
                      <a:endParaRPr lang="de-DE" sz="1200" dirty="0">
                        <a:latin typeface="Advert Light" pitchFamily="50" charset="0"/>
                      </a:endParaRPr>
                    </a:p>
                  </a:txBody>
                  <a:tcPr anchor="ctr">
                    <a:lnL w="12700" cmpd="sng">
                      <a:noFill/>
                      <a:prstDash val="solid"/>
                    </a:lnL>
                    <a:lnR w="12700" cap="flat" cmpd="sng" algn="ctr">
                      <a:noFill/>
                      <a:prstDash val="solid"/>
                      <a:round/>
                      <a:headEnd type="none" w="med" len="med"/>
                      <a:tailEnd type="none" w="med" len="med"/>
                    </a:lnR>
                    <a:lnT w="12700" cap="flat" cmpd="sng" algn="ctr">
                      <a:solidFill>
                        <a:srgbClr val="CCDFEE"/>
                      </a:solidFill>
                      <a:prstDash val="solid"/>
                      <a:round/>
                      <a:headEnd type="none" w="med" len="med"/>
                      <a:tailEnd type="none" w="med" len="med"/>
                    </a:lnT>
                    <a:lnB w="12700" cap="flat" cmpd="sng" algn="ctr">
                      <a:solidFill>
                        <a:srgbClr val="CCDFEE"/>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latin typeface="Advert Light" pitchFamily="50" charset="0"/>
                        </a:rPr>
                        <a:t>Spalte 2</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CCDFEE"/>
                      </a:solidFill>
                      <a:prstDash val="solid"/>
                      <a:round/>
                      <a:headEnd type="none" w="med" len="med"/>
                      <a:tailEnd type="none" w="med" len="med"/>
                    </a:lnT>
                    <a:lnB w="12700" cap="flat" cmpd="sng" algn="ctr">
                      <a:solidFill>
                        <a:srgbClr val="CCDFEE"/>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latin typeface="Advert Light" pitchFamily="50" charset="0"/>
                        </a:rPr>
                        <a:t>Spalte 3</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CCDFEE"/>
                      </a:solidFill>
                      <a:prstDash val="solid"/>
                      <a:round/>
                      <a:headEnd type="none" w="med" len="med"/>
                      <a:tailEnd type="none" w="med" len="med"/>
                    </a:lnT>
                    <a:lnB w="12700" cap="flat" cmpd="sng" algn="ctr">
                      <a:solidFill>
                        <a:srgbClr val="CCDFEE"/>
                      </a:solidFill>
                      <a:prstDash val="solid"/>
                      <a:round/>
                      <a:headEnd type="none" w="med" len="med"/>
                      <a:tailEnd type="none" w="med" len="med"/>
                    </a:lnB>
                    <a:lnTlToBr w="12700" cmpd="sng">
                      <a:noFill/>
                      <a:prstDash val="solid"/>
                    </a:lnTlToBr>
                    <a:lnBlToTr w="12700" cmpd="sng">
                      <a:noFill/>
                      <a:prstDash val="solid"/>
                    </a:lnBlToTr>
                  </a:tcPr>
                </a:tc>
              </a:tr>
              <a:tr h="360000">
                <a:tc>
                  <a:txBody>
                    <a:bodyPr/>
                    <a:lstStyle/>
                    <a:p>
                      <a:r>
                        <a:rPr lang="de-DE" sz="1200" dirty="0" smtClean="0">
                          <a:latin typeface="Advert Light" pitchFamily="50" charset="0"/>
                        </a:rPr>
                        <a:t>Spalte 1</a:t>
                      </a:r>
                      <a:endParaRPr lang="de-DE" sz="1200" dirty="0">
                        <a:latin typeface="Advert Light" pitchFamily="50" charset="0"/>
                      </a:endParaRPr>
                    </a:p>
                  </a:txBody>
                  <a:tcPr anchor="ctr">
                    <a:lnL w="12700" cmpd="sng">
                      <a:noFill/>
                      <a:prstDash val="solid"/>
                    </a:lnL>
                    <a:lnR w="12700" cap="flat" cmpd="sng" algn="ctr">
                      <a:noFill/>
                      <a:prstDash val="solid"/>
                      <a:round/>
                      <a:headEnd type="none" w="med" len="med"/>
                      <a:tailEnd type="none" w="med" len="med"/>
                    </a:lnR>
                    <a:lnT w="12700" cap="flat" cmpd="sng" algn="ctr">
                      <a:solidFill>
                        <a:srgbClr val="CCDFEE"/>
                      </a:solidFill>
                      <a:prstDash val="solid"/>
                      <a:round/>
                      <a:headEnd type="none" w="med" len="med"/>
                      <a:tailEnd type="none" w="med" len="med"/>
                    </a:lnT>
                    <a:lnB w="12700" cap="flat" cmpd="sng" algn="ctr">
                      <a:solidFill>
                        <a:srgbClr val="CCDFEE"/>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latin typeface="Advert Light" pitchFamily="50" charset="0"/>
                        </a:rPr>
                        <a:t>Spalte 2</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CCDFEE"/>
                      </a:solidFill>
                      <a:prstDash val="solid"/>
                      <a:round/>
                      <a:headEnd type="none" w="med" len="med"/>
                      <a:tailEnd type="none" w="med" len="med"/>
                    </a:lnT>
                    <a:lnB w="12700" cap="flat" cmpd="sng" algn="ctr">
                      <a:solidFill>
                        <a:srgbClr val="CCDFEE"/>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smtClean="0">
                          <a:latin typeface="Advert Light" pitchFamily="50" charset="0"/>
                        </a:rPr>
                        <a:t>Spalte 3</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CCDFEE"/>
                      </a:solidFill>
                      <a:prstDash val="solid"/>
                      <a:round/>
                      <a:headEnd type="none" w="med" len="med"/>
                      <a:tailEnd type="none" w="med" len="med"/>
                    </a:lnT>
                    <a:lnB w="12700" cap="flat" cmpd="sng" algn="ctr">
                      <a:solidFill>
                        <a:srgbClr val="CCDFEE"/>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6" name="Tabelle 5"/>
          <p:cNvGraphicFramePr>
            <a:graphicFrameLocks noGrp="1"/>
          </p:cNvGraphicFramePr>
          <p:nvPr userDrawn="1">
            <p:extLst>
              <p:ext uri="{D42A27DB-BD31-4B8C-83A1-F6EECF244321}">
                <p14:modId xmlns:p14="http://schemas.microsoft.com/office/powerpoint/2010/main" val="1072994787"/>
              </p:ext>
            </p:extLst>
          </p:nvPr>
        </p:nvGraphicFramePr>
        <p:xfrm>
          <a:off x="6229478" y="3641124"/>
          <a:ext cx="5559552" cy="2137751"/>
        </p:xfrm>
        <a:graphic>
          <a:graphicData uri="http://schemas.openxmlformats.org/drawingml/2006/table">
            <a:tbl>
              <a:tblPr/>
              <a:tblGrid>
                <a:gridCol w="1853184"/>
                <a:gridCol w="1853184"/>
                <a:gridCol w="1853184"/>
              </a:tblGrid>
              <a:tr h="337751">
                <a:tc>
                  <a:txBody>
                    <a:bodyPr/>
                    <a:lstStyle/>
                    <a:p>
                      <a:r>
                        <a:rPr lang="de-DE" sz="1400" b="1" dirty="0" smtClean="0">
                          <a:ln>
                            <a:noFill/>
                          </a:ln>
                          <a:solidFill>
                            <a:schemeClr val="bg1"/>
                          </a:solidFill>
                          <a:latin typeface="+mj-lt"/>
                        </a:rPr>
                        <a:t>Head 1</a:t>
                      </a:r>
                      <a:endParaRPr lang="de-DE" sz="1400" b="1" dirty="0">
                        <a:ln>
                          <a:noFill/>
                        </a:ln>
                        <a:solidFill>
                          <a:schemeClr val="bg1"/>
                        </a:solidFill>
                        <a:latin typeface="+mj-lt"/>
                      </a:endParaRPr>
                    </a:p>
                  </a:txBody>
                  <a:tcPr anchor="ctr">
                    <a:lnL w="12700" cmpd="sng">
                      <a:noFill/>
                      <a:prstDash val="soli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9BFD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dirty="0" smtClean="0">
                          <a:ln>
                            <a:noFill/>
                          </a:ln>
                          <a:solidFill>
                            <a:schemeClr val="bg1"/>
                          </a:solidFill>
                          <a:latin typeface="+mj-lt"/>
                        </a:rPr>
                        <a:t>Head 1</a:t>
                      </a:r>
                    </a:p>
                  </a:txBody>
                  <a:tcPr anchor="ctr">
                    <a:lnL w="12700" cmpd="sng">
                      <a:noFill/>
                      <a:prstDash val="soli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9BFD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dirty="0" smtClean="0">
                          <a:ln>
                            <a:noFill/>
                          </a:ln>
                          <a:solidFill>
                            <a:schemeClr val="bg1"/>
                          </a:solidFill>
                          <a:latin typeface="+mj-lt"/>
                        </a:rPr>
                        <a:t>Head 1</a:t>
                      </a:r>
                    </a:p>
                  </a:txBody>
                  <a:tcPr anchor="ctr">
                    <a:lnL w="12700" cmpd="sng">
                      <a:noFill/>
                      <a:prstDash val="soli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9BFDE"/>
                    </a:solidFill>
                  </a:tcPr>
                </a:tc>
              </a:tr>
              <a:tr h="360000">
                <a:tc>
                  <a:txBody>
                    <a:bodyPr/>
                    <a:lstStyle/>
                    <a:p>
                      <a:r>
                        <a:rPr lang="de-DE" sz="1200" dirty="0" smtClean="0">
                          <a:latin typeface="Advert Light" pitchFamily="50" charset="0"/>
                        </a:rPr>
                        <a:t>Spalte 1</a:t>
                      </a:r>
                      <a:endParaRPr lang="de-DE" sz="1200" dirty="0">
                        <a:latin typeface="Advert Light" pitchFamily="50" charset="0"/>
                      </a:endParaRPr>
                    </a:p>
                  </a:txBody>
                  <a:tcPr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c>
                  <a:txBody>
                    <a:bodyPr/>
                    <a:lstStyle/>
                    <a:p>
                      <a:r>
                        <a:rPr lang="de-DE" sz="1200" dirty="0" smtClean="0">
                          <a:latin typeface="Advert Light" pitchFamily="50" charset="0"/>
                        </a:rPr>
                        <a:t>Spalte 2</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c>
                  <a:txBody>
                    <a:bodyPr/>
                    <a:lstStyle/>
                    <a:p>
                      <a:r>
                        <a:rPr lang="de-DE" sz="1200" dirty="0" smtClean="0">
                          <a:latin typeface="Advert Light" pitchFamily="50" charset="0"/>
                        </a:rPr>
                        <a:t>Spalte 3</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r>
              <a:tr h="360000">
                <a:tc>
                  <a:txBody>
                    <a:bodyPr/>
                    <a:lstStyle/>
                    <a:p>
                      <a:r>
                        <a:rPr lang="de-DE" sz="1200" dirty="0" smtClean="0">
                          <a:latin typeface="Advert Light" pitchFamily="50" charset="0"/>
                        </a:rPr>
                        <a:t>Spalte 1</a:t>
                      </a:r>
                      <a:endParaRPr lang="de-DE" sz="1200" dirty="0">
                        <a:latin typeface="Advert Light" pitchFamily="50" charset="0"/>
                      </a:endParaRPr>
                    </a:p>
                  </a:txBody>
                  <a:tcPr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DFEE"/>
                    </a:solidFill>
                  </a:tcPr>
                </a:tc>
                <a:tc>
                  <a:txBody>
                    <a:bodyPr/>
                    <a:lstStyle/>
                    <a:p>
                      <a:r>
                        <a:rPr lang="de-DE" sz="1200" dirty="0" smtClean="0">
                          <a:latin typeface="Advert Light" pitchFamily="50" charset="0"/>
                        </a:rPr>
                        <a:t>Spalte 2</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DFEE"/>
                    </a:solidFill>
                  </a:tcPr>
                </a:tc>
                <a:tc>
                  <a:txBody>
                    <a:bodyPr/>
                    <a:lstStyle/>
                    <a:p>
                      <a:r>
                        <a:rPr lang="de-DE" sz="1200" dirty="0" smtClean="0">
                          <a:latin typeface="Advert Light" pitchFamily="50" charset="0"/>
                        </a:rPr>
                        <a:t>Spalte 3</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DFEE"/>
                    </a:solidFill>
                  </a:tcPr>
                </a:tc>
              </a:tr>
              <a:tr h="36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smtClean="0">
                          <a:latin typeface="Advert Light" pitchFamily="50" charset="0"/>
                        </a:rPr>
                        <a:t>Spalte 1</a:t>
                      </a:r>
                    </a:p>
                  </a:txBody>
                  <a:tcPr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smtClean="0">
                          <a:latin typeface="Advert Light" pitchFamily="50" charset="0"/>
                        </a:rPr>
                        <a:t>Spalte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smtClean="0">
                          <a:latin typeface="Advert Light" pitchFamily="50" charset="0"/>
                        </a:rPr>
                        <a:t>Spalte 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r>
              <a:tr h="36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smtClean="0">
                          <a:latin typeface="Advert Light" pitchFamily="50" charset="0"/>
                        </a:rPr>
                        <a:t>Spalte 1</a:t>
                      </a:r>
                    </a:p>
                  </a:txBody>
                  <a:tcPr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DF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smtClean="0">
                          <a:latin typeface="Advert Light" pitchFamily="50" charset="0"/>
                        </a:rPr>
                        <a:t>Spalte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DF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smtClean="0">
                          <a:latin typeface="Advert Light" pitchFamily="50" charset="0"/>
                        </a:rPr>
                        <a:t>Spalte 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DFEE"/>
                    </a:solidFill>
                  </a:tcPr>
                </a:tc>
              </a:tr>
              <a:tr h="360000">
                <a:tc>
                  <a:txBody>
                    <a:bodyPr/>
                    <a:lstStyle/>
                    <a:p>
                      <a:r>
                        <a:rPr lang="de-DE" sz="1200" dirty="0" smtClean="0">
                          <a:latin typeface="Advert Light" pitchFamily="50" charset="0"/>
                        </a:rPr>
                        <a:t>Spalte 1</a:t>
                      </a:r>
                      <a:endParaRPr lang="de-DE" sz="1200" dirty="0">
                        <a:latin typeface="Advert Light" pitchFamily="50" charset="0"/>
                      </a:endParaRPr>
                    </a:p>
                  </a:txBody>
                  <a:tcPr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c>
                  <a:txBody>
                    <a:bodyPr/>
                    <a:lstStyle/>
                    <a:p>
                      <a:r>
                        <a:rPr lang="de-DE" sz="1200" dirty="0" smtClean="0">
                          <a:latin typeface="Advert Light" pitchFamily="50" charset="0"/>
                        </a:rPr>
                        <a:t>Spalte 2</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c>
                  <a:txBody>
                    <a:bodyPr/>
                    <a:lstStyle/>
                    <a:p>
                      <a:r>
                        <a:rPr lang="de-DE" sz="1200" dirty="0" smtClean="0">
                          <a:latin typeface="Advert Light" pitchFamily="50" charset="0"/>
                        </a:rPr>
                        <a:t>Spalte 3</a:t>
                      </a:r>
                      <a:endParaRPr lang="de-DE" sz="1200" dirty="0">
                        <a:latin typeface="Advert Light" pitchFamily="50"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FF7"/>
                    </a:solidFill>
                  </a:tcPr>
                </a:tc>
              </a:tr>
            </a:tbl>
          </a:graphicData>
        </a:graphic>
      </p:graphicFrame>
    </p:spTree>
    <p:extLst>
      <p:ext uri="{BB962C8B-B14F-4D97-AF65-F5344CB8AC3E}">
        <p14:creationId xmlns:p14="http://schemas.microsoft.com/office/powerpoint/2010/main" val="27545111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image" Target="../media/image3.wmf"/><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oleObject" Target="../embeddings/oleObject1.bin"/><Relationship Id="rId5" Type="http://schemas.openxmlformats.org/officeDocument/2006/relationships/slideLayout" Target="../slideLayouts/slideLayout8.xml"/><Relationship Id="rId10" Type="http://schemas.openxmlformats.org/officeDocument/2006/relationships/image" Target="../media/image4.jpeg"/><Relationship Id="rId4" Type="http://schemas.openxmlformats.org/officeDocument/2006/relationships/slideLayout" Target="../slideLayouts/slideLayout7.xml"/><Relationship Id="rId9" Type="http://schemas.openxmlformats.org/officeDocument/2006/relationships/vmlDrawing" Target="../drawings/vmlDrawing1.v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theme" Target="../theme/theme3.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itelplatzhalter 1"/>
          <p:cNvSpPr>
            <a:spLocks noGrp="1"/>
          </p:cNvSpPr>
          <p:nvPr>
            <p:ph type="title"/>
          </p:nvPr>
        </p:nvSpPr>
        <p:spPr bwMode="auto">
          <a:xfrm>
            <a:off x="457201" y="762000"/>
            <a:ext cx="11218862"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dirty="0" smtClean="0"/>
              <a:t>Titelmasterformat durch Klicken bearbeiten</a:t>
            </a:r>
          </a:p>
        </p:txBody>
      </p:sp>
      <p:sp>
        <p:nvSpPr>
          <p:cNvPr id="1028" name="Textplatzhalter 2"/>
          <p:cNvSpPr>
            <a:spLocks noGrp="1"/>
          </p:cNvSpPr>
          <p:nvPr>
            <p:ph type="body" idx="1"/>
          </p:nvPr>
        </p:nvSpPr>
        <p:spPr bwMode="auto">
          <a:xfrm>
            <a:off x="457201" y="1825625"/>
            <a:ext cx="11218862"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dirty="0" smtClean="0"/>
              <a:t>Textmasterformat bearbeiten</a:t>
            </a:r>
          </a:p>
          <a:p>
            <a:pPr lvl="1"/>
            <a:r>
              <a:rPr lang="de-DE" altLang="de-DE" dirty="0" smtClean="0"/>
              <a:t>Zweite Ebene</a:t>
            </a:r>
          </a:p>
          <a:p>
            <a:pPr lvl="2"/>
            <a:r>
              <a:rPr lang="de-DE" altLang="de-DE" dirty="0" smtClean="0"/>
              <a:t>Dritte Ebene</a:t>
            </a:r>
          </a:p>
          <a:p>
            <a:pPr lvl="3"/>
            <a:r>
              <a:rPr lang="de-DE" altLang="de-DE" dirty="0" smtClean="0"/>
              <a:t>Vierte Ebene</a:t>
            </a:r>
          </a:p>
          <a:p>
            <a:pPr lvl="4"/>
            <a:r>
              <a:rPr lang="de-DE" altLang="de-DE" dirty="0" smtClean="0"/>
              <a:t>Fünfte Ebene</a:t>
            </a:r>
          </a:p>
        </p:txBody>
      </p:sp>
    </p:spTree>
  </p:cSld>
  <p:clrMap bg1="lt1" tx1="dk1" bg2="lt2" tx2="dk2" accent1="accent1" accent2="accent2" accent3="accent3" accent4="accent4" accent5="accent5" accent6="accent6" hlink="hlink" folHlink="folHlink"/>
  <p:sldLayoutIdLst>
    <p:sldLayoutId id="2147483663" r:id="rId1"/>
    <p:sldLayoutId id="2147483649" r:id="rId2"/>
    <p:sldLayoutId id="2147483664" r:id="rId3"/>
  </p:sldLayoutIdLst>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hf hdr="0" dt="0"/>
  <p:txStyles>
    <p:titleStyle>
      <a:lvl1pPr algn="ctr" rtl="0" eaLnBrk="1" fontAlgn="base" hangingPunct="1">
        <a:lnSpc>
          <a:spcPct val="90000"/>
        </a:lnSpc>
        <a:spcBef>
          <a:spcPct val="0"/>
        </a:spcBef>
        <a:spcAft>
          <a:spcPct val="0"/>
        </a:spcAft>
        <a:defRPr sz="3600" b="1" i="0" kern="1200">
          <a:solidFill>
            <a:srgbClr val="005FAC"/>
          </a:solidFill>
          <a:latin typeface="Advert" pitchFamily="50" charset="0"/>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ctr" rtl="0" eaLnBrk="1" fontAlgn="base" hangingPunct="1">
        <a:lnSpc>
          <a:spcPct val="110000"/>
        </a:lnSpc>
        <a:spcBef>
          <a:spcPts val="1000"/>
        </a:spcBef>
        <a:spcAft>
          <a:spcPct val="0"/>
        </a:spcAft>
        <a:buFont typeface="Arial" panose="020B0604020202020204" pitchFamily="34" charset="0"/>
        <a:buChar char="•"/>
        <a:defRPr sz="2400" kern="1200">
          <a:solidFill>
            <a:schemeClr val="bg1">
              <a:lumMod val="50000"/>
            </a:schemeClr>
          </a:solidFill>
          <a:latin typeface="Advert Light" pitchFamily="50" charset="0"/>
          <a:ea typeface="+mn-ea"/>
          <a:cs typeface="+mn-cs"/>
        </a:defRPr>
      </a:lvl1pPr>
      <a:lvl2pPr marL="685800" indent="-228600" algn="ctr" rtl="0" eaLnBrk="1" fontAlgn="base" hangingPunct="1">
        <a:lnSpc>
          <a:spcPct val="110000"/>
        </a:lnSpc>
        <a:spcBef>
          <a:spcPts val="500"/>
        </a:spcBef>
        <a:spcAft>
          <a:spcPct val="0"/>
        </a:spcAft>
        <a:buFont typeface="Arial" panose="020B0604020202020204" pitchFamily="34" charset="0"/>
        <a:buChar char="•"/>
        <a:defRPr sz="2000" kern="1200">
          <a:solidFill>
            <a:schemeClr val="bg1">
              <a:lumMod val="50000"/>
            </a:schemeClr>
          </a:solidFill>
          <a:latin typeface="Advert Light" pitchFamily="50" charset="0"/>
          <a:ea typeface="+mn-ea"/>
          <a:cs typeface="+mn-cs"/>
        </a:defRPr>
      </a:lvl2pPr>
      <a:lvl3pPr marL="1143000" indent="-228600" algn="ctr" rtl="0" eaLnBrk="1" fontAlgn="base" hangingPunct="1">
        <a:lnSpc>
          <a:spcPct val="110000"/>
        </a:lnSpc>
        <a:spcBef>
          <a:spcPts val="500"/>
        </a:spcBef>
        <a:spcAft>
          <a:spcPct val="0"/>
        </a:spcAft>
        <a:buFont typeface="Arial" panose="020B0604020202020204" pitchFamily="34" charset="0"/>
        <a:buChar char="•"/>
        <a:defRPr sz="1800" kern="1200">
          <a:solidFill>
            <a:schemeClr val="bg1">
              <a:lumMod val="50000"/>
            </a:schemeClr>
          </a:solidFill>
          <a:latin typeface="Advert Light" pitchFamily="50" charset="0"/>
          <a:ea typeface="+mn-ea"/>
          <a:cs typeface="+mn-cs"/>
        </a:defRPr>
      </a:lvl3pPr>
      <a:lvl4pPr marL="1600200" indent="-228600" algn="ctr" rtl="0" eaLnBrk="1" fontAlgn="base" hangingPunct="1">
        <a:lnSpc>
          <a:spcPct val="110000"/>
        </a:lnSpc>
        <a:spcBef>
          <a:spcPts val="500"/>
        </a:spcBef>
        <a:spcAft>
          <a:spcPct val="0"/>
        </a:spcAft>
        <a:buFont typeface="Arial" panose="020B0604020202020204" pitchFamily="34" charset="0"/>
        <a:buChar char="•"/>
        <a:defRPr sz="1600" kern="1200">
          <a:solidFill>
            <a:schemeClr val="bg1">
              <a:lumMod val="50000"/>
            </a:schemeClr>
          </a:solidFill>
          <a:latin typeface="Advert Light" pitchFamily="50" charset="0"/>
          <a:ea typeface="+mn-ea"/>
          <a:cs typeface="+mn-cs"/>
        </a:defRPr>
      </a:lvl4pPr>
      <a:lvl5pPr marL="2057400" indent="-228600" algn="ctr" rtl="0" eaLnBrk="1" fontAlgn="base" hangingPunct="1">
        <a:lnSpc>
          <a:spcPct val="110000"/>
        </a:lnSpc>
        <a:spcBef>
          <a:spcPts val="500"/>
        </a:spcBef>
        <a:spcAft>
          <a:spcPct val="0"/>
        </a:spcAft>
        <a:buFont typeface="Arial" panose="020B0604020202020204" pitchFamily="34" charset="0"/>
        <a:buChar char="•"/>
        <a:defRPr sz="1400" kern="1200" baseline="0">
          <a:solidFill>
            <a:schemeClr val="bg1">
              <a:lumMod val="50000"/>
            </a:schemeClr>
          </a:solidFill>
          <a:latin typeface="Advert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176" userDrawn="1">
          <p15:clr>
            <a:srgbClr val="F26B43"/>
          </p15:clr>
        </p15:guide>
        <p15:guide id="2" orient="horz" pos="4042" userDrawn="1">
          <p15:clr>
            <a:srgbClr val="F26B43"/>
          </p15:clr>
        </p15:guide>
        <p15:guide id="3" pos="325" userDrawn="1">
          <p15:clr>
            <a:srgbClr val="F26B43"/>
          </p15:clr>
        </p15:guide>
        <p15:guide id="4" pos="7355" userDrawn="1">
          <p15:clr>
            <a:srgbClr val="F26B43"/>
          </p15:clr>
        </p15:guide>
        <p15:guide id="5" pos="3840" userDrawn="1">
          <p15:clr>
            <a:srgbClr val="F26B43"/>
          </p15:clr>
        </p15:guide>
        <p15:guide id="6" orient="horz" pos="709" userDrawn="1">
          <p15:clr>
            <a:srgbClr val="F26B43"/>
          </p15:clr>
        </p15:guide>
        <p15:guide id="7" pos="1504" userDrawn="1">
          <p15:clr>
            <a:srgbClr val="F26B43"/>
          </p15:clr>
        </p15:guide>
        <p15:guide id="8" pos="27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 name="Grafik 12"/>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0" y="6392779"/>
            <a:ext cx="12192000" cy="465221"/>
          </a:xfrm>
          <a:prstGeom prst="rect">
            <a:avLst/>
          </a:prstGeom>
        </p:spPr>
      </p:pic>
      <p:sp>
        <p:nvSpPr>
          <p:cNvPr id="1027" name="Titelplatzhalter 1"/>
          <p:cNvSpPr>
            <a:spLocks noGrp="1"/>
          </p:cNvSpPr>
          <p:nvPr>
            <p:ph type="title"/>
          </p:nvPr>
        </p:nvSpPr>
        <p:spPr bwMode="auto">
          <a:xfrm>
            <a:off x="407989" y="960781"/>
            <a:ext cx="9382124" cy="65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dirty="0" smtClean="0"/>
              <a:t>Titelmasterformat durch Klicken bearbeiten</a:t>
            </a:r>
          </a:p>
        </p:txBody>
      </p:sp>
      <p:sp>
        <p:nvSpPr>
          <p:cNvPr id="1028" name="Textplatzhalter 2"/>
          <p:cNvSpPr>
            <a:spLocks noGrp="1"/>
          </p:cNvSpPr>
          <p:nvPr>
            <p:ph type="body" idx="1"/>
          </p:nvPr>
        </p:nvSpPr>
        <p:spPr bwMode="auto">
          <a:xfrm>
            <a:off x="407990" y="1616885"/>
            <a:ext cx="9382122" cy="4656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dirty="0" smtClean="0"/>
              <a:t>Textmasterformat bearbeiten</a:t>
            </a:r>
          </a:p>
          <a:p>
            <a:pPr lvl="1"/>
            <a:r>
              <a:rPr lang="de-DE" altLang="de-DE" dirty="0" smtClean="0"/>
              <a:t>Zweite Ebene</a:t>
            </a:r>
          </a:p>
          <a:p>
            <a:pPr lvl="2"/>
            <a:r>
              <a:rPr lang="de-DE" altLang="de-DE" dirty="0" smtClean="0"/>
              <a:t>Dritte Ebene</a:t>
            </a:r>
          </a:p>
          <a:p>
            <a:pPr lvl="3"/>
            <a:r>
              <a:rPr lang="de-DE" altLang="de-DE" dirty="0" smtClean="0"/>
              <a:t>Vierte Ebene</a:t>
            </a:r>
          </a:p>
          <a:p>
            <a:pPr lvl="5"/>
            <a:r>
              <a:rPr lang="de-DE" altLang="de-DE" dirty="0" smtClean="0"/>
              <a:t>Fünfte Ebene</a:t>
            </a:r>
          </a:p>
          <a:p>
            <a:pPr marL="1296000" lvl="4" indent="-180000" algn="l" rtl="0" eaLnBrk="1" fontAlgn="base" hangingPunct="1">
              <a:lnSpc>
                <a:spcPts val="1500"/>
              </a:lnSpc>
              <a:spcBef>
                <a:spcPts val="500"/>
              </a:spcBef>
              <a:spcAft>
                <a:spcPct val="0"/>
              </a:spcAft>
              <a:buFont typeface="Arial" panose="020B0604020202020204" pitchFamily="34" charset="0"/>
              <a:buChar char="•"/>
            </a:pPr>
            <a:endParaRPr lang="de-DE" altLang="de-DE" dirty="0" smtClean="0"/>
          </a:p>
        </p:txBody>
      </p:sp>
      <p:sp>
        <p:nvSpPr>
          <p:cNvPr id="8" name="Datumsplatzhalter 3"/>
          <p:cNvSpPr>
            <a:spLocks noGrp="1"/>
          </p:cNvSpPr>
          <p:nvPr>
            <p:ph type="dt" sz="half" idx="2"/>
          </p:nvPr>
        </p:nvSpPr>
        <p:spPr>
          <a:xfrm>
            <a:off x="422788" y="6516770"/>
            <a:ext cx="1139312" cy="365125"/>
          </a:xfrm>
          <a:prstGeom prst="rect">
            <a:avLst/>
          </a:prstGeom>
        </p:spPr>
        <p:txBody>
          <a:bodyPr/>
          <a:lstStyle>
            <a:lvl1pPr>
              <a:defRPr lang="de-DE" sz="1200" b="1" kern="1200" cap="none" spc="0" baseline="0" smtClean="0">
                <a:solidFill>
                  <a:schemeClr val="bg1">
                    <a:lumMod val="50000"/>
                  </a:schemeClr>
                </a:solidFill>
                <a:latin typeface="+mn-lt"/>
                <a:ea typeface="+mn-ea"/>
                <a:cs typeface="+mn-cs"/>
              </a:defRPr>
            </a:lvl1pPr>
          </a:lstStyle>
          <a:p>
            <a:pPr>
              <a:defRPr/>
            </a:pPr>
            <a:fld id="{DE281776-4D60-4635-B5C7-DF5A062BBCE5}" type="datetime1">
              <a:rPr lang="de-DE" smtClean="0"/>
              <a:t>05.03.2020</a:t>
            </a:fld>
            <a:endParaRPr lang="en-US" dirty="0"/>
          </a:p>
        </p:txBody>
      </p:sp>
      <p:sp>
        <p:nvSpPr>
          <p:cNvPr id="10" name="Foliennummernplatzhalter 5"/>
          <p:cNvSpPr>
            <a:spLocks noGrp="1"/>
          </p:cNvSpPr>
          <p:nvPr>
            <p:ph type="sldNum" sz="quarter" idx="4"/>
          </p:nvPr>
        </p:nvSpPr>
        <p:spPr>
          <a:xfrm>
            <a:off x="11157284" y="6516770"/>
            <a:ext cx="577516" cy="365125"/>
          </a:xfrm>
          <a:prstGeom prst="rect">
            <a:avLst/>
          </a:prstGeom>
        </p:spPr>
        <p:txBody>
          <a:bodyPr/>
          <a:lstStyle>
            <a:lvl1pPr algn="r">
              <a:defRPr sz="1200" b="1">
                <a:solidFill>
                  <a:schemeClr val="bg1">
                    <a:lumMod val="50000"/>
                  </a:schemeClr>
                </a:solidFill>
                <a:latin typeface="+mn-lt"/>
              </a:defRPr>
            </a:lvl1pPr>
          </a:lstStyle>
          <a:p>
            <a:pPr>
              <a:defRPr/>
            </a:pPr>
            <a:fld id="{D54B63FE-EAF8-410F-815B-DB2C4C075EBD}" type="slidenum">
              <a:rPr lang="de-DE" smtClean="0"/>
              <a:pPr>
                <a:defRPr/>
              </a:pPr>
              <a:t>‹Nr.›</a:t>
            </a:fld>
            <a:endParaRPr lang="de-DE" dirty="0"/>
          </a:p>
        </p:txBody>
      </p:sp>
      <p:graphicFrame>
        <p:nvGraphicFramePr>
          <p:cNvPr id="11" name="Objekt 10"/>
          <p:cNvGraphicFramePr>
            <a:graphicFrameLocks noChangeAspect="1"/>
          </p:cNvGraphicFramePr>
          <p:nvPr userDrawn="1">
            <p:extLst>
              <p:ext uri="{D42A27DB-BD31-4B8C-83A1-F6EECF244321}">
                <p14:modId xmlns:p14="http://schemas.microsoft.com/office/powerpoint/2010/main" val="826687151"/>
              </p:ext>
            </p:extLst>
          </p:nvPr>
        </p:nvGraphicFramePr>
        <p:xfrm>
          <a:off x="10148893" y="336016"/>
          <a:ext cx="1601949" cy="805949"/>
        </p:xfrm>
        <a:graphic>
          <a:graphicData uri="http://schemas.openxmlformats.org/presentationml/2006/ole">
            <mc:AlternateContent xmlns:mc="http://schemas.openxmlformats.org/markup-compatibility/2006">
              <mc:Choice xmlns:v="urn:schemas-microsoft-com:vml" Requires="v">
                <p:oleObj spid="_x0000_s13628" name="Image" r:id="rId11" imgW="4088880" imgH="2057040" progId="Photoshop.Image.13">
                  <p:embed/>
                </p:oleObj>
              </mc:Choice>
              <mc:Fallback>
                <p:oleObj name="Image" r:id="rId11" imgW="4088880" imgH="2057040" progId="Photoshop.Image.13">
                  <p:embed/>
                  <p:pic>
                    <p:nvPicPr>
                      <p:cNvPr id="0" name=""/>
                      <p:cNvPicPr/>
                      <p:nvPr/>
                    </p:nvPicPr>
                    <p:blipFill>
                      <a:blip r:embed="rId12"/>
                      <a:stretch>
                        <a:fillRect/>
                      </a:stretch>
                    </p:blipFill>
                    <p:spPr>
                      <a:xfrm>
                        <a:off x="10148893" y="336016"/>
                        <a:ext cx="1601949" cy="805949"/>
                      </a:xfrm>
                      <a:prstGeom prst="rect">
                        <a:avLst/>
                      </a:prstGeom>
                    </p:spPr>
                  </p:pic>
                </p:oleObj>
              </mc:Fallback>
            </mc:AlternateContent>
          </a:graphicData>
        </a:graphic>
      </p:graphicFrame>
      <p:sp>
        <p:nvSpPr>
          <p:cNvPr id="17" name="Fußzeilenplatzhalter 4"/>
          <p:cNvSpPr>
            <a:spLocks noGrp="1"/>
          </p:cNvSpPr>
          <p:nvPr>
            <p:ph type="ftr" sz="quarter" idx="3"/>
          </p:nvPr>
        </p:nvSpPr>
        <p:spPr>
          <a:xfrm>
            <a:off x="1668379" y="6516770"/>
            <a:ext cx="9248274" cy="365125"/>
          </a:xfrm>
          <a:prstGeom prst="rect">
            <a:avLst/>
          </a:prstGeom>
        </p:spPr>
        <p:txBody>
          <a:bodyPr/>
          <a:lstStyle>
            <a:lvl1pPr algn="ctr">
              <a:defRPr sz="1200" b="1">
                <a:solidFill>
                  <a:schemeClr val="bg1">
                    <a:lumMod val="50000"/>
                  </a:schemeClr>
                </a:solidFill>
                <a:latin typeface="+mn-lt"/>
              </a:defRPr>
            </a:lvl1pPr>
          </a:lstStyle>
          <a:p>
            <a:pPr>
              <a:defRPr/>
            </a:pPr>
            <a:r>
              <a:rPr lang="de-DE" smtClean="0"/>
              <a:t>Von Fast Fashion zu Fair Fashion</a:t>
            </a:r>
            <a:endParaRPr lang="de-DE" dirty="0"/>
          </a:p>
        </p:txBody>
      </p:sp>
      <p:cxnSp>
        <p:nvCxnSpPr>
          <p:cNvPr id="12" name="Gerader Verbinder 11"/>
          <p:cNvCxnSpPr/>
          <p:nvPr userDrawn="1"/>
        </p:nvCxnSpPr>
        <p:spPr>
          <a:xfrm>
            <a:off x="515938" y="763066"/>
            <a:ext cx="928846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3014147"/>
      </p:ext>
    </p:extLst>
  </p:cSld>
  <p:clrMap bg1="lt1" tx1="dk1" bg2="lt2" tx2="dk2" accent1="accent1" accent2="accent2" accent3="accent3" accent4="accent4" accent5="accent5" accent6="accent6" hlink="hlink" folHlink="folHlink"/>
  <p:sldLayoutIdLst>
    <p:sldLayoutId id="2147483693" r:id="rId1"/>
    <p:sldLayoutId id="2147483713" r:id="rId2"/>
    <p:sldLayoutId id="2147483697" r:id="rId3"/>
    <p:sldLayoutId id="2147483699" r:id="rId4"/>
    <p:sldLayoutId id="2147483700" r:id="rId5"/>
    <p:sldLayoutId id="2147483698" r:id="rId6"/>
    <p:sldLayoutId id="2147483712" r:id="rId7"/>
  </p:sldLayoutIdLst>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hf hdr="0" dt="0"/>
  <p:txStyles>
    <p:titleStyle>
      <a:lvl1pPr algn="l" rtl="0" eaLnBrk="0" fontAlgn="base" hangingPunct="0">
        <a:lnSpc>
          <a:spcPct val="110000"/>
        </a:lnSpc>
        <a:spcBef>
          <a:spcPct val="0"/>
        </a:spcBef>
        <a:spcAft>
          <a:spcPct val="0"/>
        </a:spcAft>
        <a:defRPr lang="de-DE" altLang="de-DE" sz="3200" b="1" i="0" kern="1200" cap="none" spc="0" baseline="0" dirty="0" smtClean="0">
          <a:solidFill>
            <a:schemeClr val="tx2"/>
          </a:solidFill>
          <a:latin typeface="+mj-lt"/>
          <a:ea typeface="+mn-ea"/>
          <a:cs typeface="+mn-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52000" indent="-252000" algn="l" rtl="0" eaLnBrk="1" fontAlgn="base" hangingPunct="1">
        <a:lnSpc>
          <a:spcPct val="110000"/>
        </a:lnSpc>
        <a:spcBef>
          <a:spcPts val="1200"/>
        </a:spcBef>
        <a:spcAft>
          <a:spcPct val="0"/>
        </a:spcAft>
        <a:buClr>
          <a:srgbClr val="005FAC"/>
        </a:buClr>
        <a:buSzPct val="100000"/>
        <a:buFont typeface="Arial" panose="020B0604020202020204" pitchFamily="34" charset="0"/>
        <a:buChar char="•"/>
        <a:defRPr lang="de-DE" altLang="de-DE" sz="2800" kern="1200" dirty="0" smtClean="0">
          <a:solidFill>
            <a:schemeClr val="tx1"/>
          </a:solidFill>
          <a:latin typeface="Advert Light" pitchFamily="50" charset="0"/>
          <a:ea typeface="+mn-ea"/>
          <a:cs typeface="+mn-cs"/>
        </a:defRPr>
      </a:lvl1pPr>
      <a:lvl2pPr marL="630900" indent="-342900" algn="l" rtl="0" eaLnBrk="1" fontAlgn="base" hangingPunct="1">
        <a:lnSpc>
          <a:spcPct val="110000"/>
        </a:lnSpc>
        <a:spcBef>
          <a:spcPts val="600"/>
        </a:spcBef>
        <a:spcAft>
          <a:spcPct val="0"/>
        </a:spcAft>
        <a:buClr>
          <a:srgbClr val="005FAC"/>
        </a:buClr>
        <a:buSzPct val="100000"/>
        <a:buFont typeface="Arial" panose="020B0604020202020204" pitchFamily="34" charset="0"/>
        <a:buChar char="•"/>
        <a:defRPr lang="de-DE" altLang="de-DE" sz="2400" kern="1200" dirty="0" smtClean="0">
          <a:solidFill>
            <a:schemeClr val="tx1"/>
          </a:solidFill>
          <a:latin typeface="Advert Light" pitchFamily="50" charset="0"/>
          <a:ea typeface="+mn-ea"/>
          <a:cs typeface="+mn-cs"/>
        </a:defRPr>
      </a:lvl2pPr>
      <a:lvl3pPr marL="828000" indent="-252000" algn="l" rtl="0" eaLnBrk="1" fontAlgn="base" hangingPunct="1">
        <a:lnSpc>
          <a:spcPct val="110000"/>
        </a:lnSpc>
        <a:spcBef>
          <a:spcPts val="500"/>
        </a:spcBef>
        <a:spcAft>
          <a:spcPct val="0"/>
        </a:spcAft>
        <a:buClr>
          <a:srgbClr val="005FAC"/>
        </a:buClr>
        <a:buFont typeface="Arial" panose="020B0604020202020204" pitchFamily="34" charset="0"/>
        <a:buChar char="•"/>
        <a:defRPr lang="de-DE" altLang="de-DE" sz="2000" kern="1200" dirty="0" smtClean="0">
          <a:solidFill>
            <a:schemeClr val="tx1"/>
          </a:solidFill>
          <a:latin typeface="Advert Light" pitchFamily="50" charset="0"/>
          <a:ea typeface="+mn-ea"/>
          <a:cs typeface="+mn-cs"/>
        </a:defRPr>
      </a:lvl3pPr>
      <a:lvl4pPr marL="1149750" indent="-285750" algn="l" rtl="0" eaLnBrk="1" fontAlgn="base" hangingPunct="1">
        <a:lnSpc>
          <a:spcPct val="110000"/>
        </a:lnSpc>
        <a:spcBef>
          <a:spcPts val="500"/>
        </a:spcBef>
        <a:spcAft>
          <a:spcPct val="0"/>
        </a:spcAft>
        <a:buFont typeface="Arial" panose="020B0604020202020204" pitchFamily="34" charset="0"/>
        <a:buChar char="•"/>
        <a:defRPr lang="de-DE" altLang="de-DE" sz="1800" kern="1200" dirty="0" smtClean="0">
          <a:solidFill>
            <a:schemeClr val="tx1"/>
          </a:solidFill>
          <a:latin typeface="Advert Light" pitchFamily="50" charset="0"/>
          <a:ea typeface="+mn-ea"/>
          <a:cs typeface="+mn-cs"/>
        </a:defRPr>
      </a:lvl4pPr>
      <a:lvl5pPr marL="1116000" indent="0" algn="l" rtl="0" eaLnBrk="1" fontAlgn="base" hangingPunct="1">
        <a:lnSpc>
          <a:spcPts val="1500"/>
        </a:lnSpc>
        <a:spcBef>
          <a:spcPts val="500"/>
        </a:spcBef>
        <a:spcAft>
          <a:spcPct val="0"/>
        </a:spcAft>
        <a:buFont typeface="Arial" panose="020B0604020202020204" pitchFamily="34" charset="0"/>
        <a:buNone/>
        <a:defRPr lang="de-DE" altLang="de-DE" sz="1800" kern="1200" baseline="0" dirty="0" smtClean="0">
          <a:solidFill>
            <a:schemeClr val="tx1"/>
          </a:solidFill>
          <a:latin typeface="Advert Light" pitchFamily="50" charset="0"/>
          <a:ea typeface="+mn-ea"/>
          <a:cs typeface="+mn-cs"/>
        </a:defRPr>
      </a:lvl5pPr>
      <a:lvl6pPr marL="1332000" indent="-228600" algn="l" defTabSz="914400" rtl="0" eaLnBrk="1" latinLnBrk="0" hangingPunct="1">
        <a:lnSpc>
          <a:spcPct val="110000"/>
        </a:lnSpc>
        <a:spcBef>
          <a:spcPts val="500"/>
        </a:spcBef>
        <a:buFont typeface="Arial" panose="020B0604020202020204" pitchFamily="34" charset="0"/>
        <a:buChar char="•"/>
        <a:defRPr sz="1600" kern="1200" baseline="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176">
          <p15:clr>
            <a:srgbClr val="F26B43"/>
          </p15:clr>
        </p15:guide>
        <p15:guide id="2" orient="horz" pos="4042">
          <p15:clr>
            <a:srgbClr val="F26B43"/>
          </p15:clr>
        </p15:guide>
        <p15:guide id="3" pos="325">
          <p15:clr>
            <a:srgbClr val="F26B43"/>
          </p15:clr>
        </p15:guide>
        <p15:guide id="4" pos="7355">
          <p15:clr>
            <a:srgbClr val="F26B43"/>
          </p15:clr>
        </p15:guide>
        <p15:guide id="5" pos="3840">
          <p15:clr>
            <a:srgbClr val="F26B43"/>
          </p15:clr>
        </p15:guide>
        <p15:guide id="6" orient="horz" pos="482" userDrawn="1">
          <p15:clr>
            <a:srgbClr val="F26B43"/>
          </p15:clr>
        </p15:guide>
        <p15:guide id="7" pos="1504">
          <p15:clr>
            <a:srgbClr val="F26B43"/>
          </p15:clr>
        </p15:guide>
        <p15:guide id="8" pos="257" userDrawn="1">
          <p15:clr>
            <a:srgbClr val="F26B43"/>
          </p15:clr>
        </p15:guide>
        <p15:guide id="0" pos="6448" userDrawn="1">
          <p15:clr>
            <a:srgbClr val="F26B43"/>
          </p15:clr>
        </p15:guide>
        <p15:guide id="9" orient="horz" pos="686" userDrawn="1">
          <p15:clr>
            <a:srgbClr val="F26B43"/>
          </p15:clr>
        </p15:guide>
        <p15:guide id="10" orient="horz" pos="2160" userDrawn="1">
          <p15:clr>
            <a:srgbClr val="F26B43"/>
          </p15:clr>
        </p15:guide>
        <p15:guide id="11" orient="horz" pos="1117" userDrawn="1">
          <p15:clr>
            <a:srgbClr val="F26B43"/>
          </p15:clr>
        </p15:guide>
        <p15:guide id="12" orient="horz" pos="395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itelplatzhalter 1"/>
          <p:cNvSpPr>
            <a:spLocks noGrp="1"/>
          </p:cNvSpPr>
          <p:nvPr>
            <p:ph type="title"/>
          </p:nvPr>
        </p:nvSpPr>
        <p:spPr bwMode="auto">
          <a:xfrm>
            <a:off x="457201" y="762000"/>
            <a:ext cx="11218862"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dirty="0" smtClean="0"/>
              <a:t>Titelmasterformat durch Klicken bearbeiten</a:t>
            </a:r>
          </a:p>
        </p:txBody>
      </p:sp>
      <p:sp>
        <p:nvSpPr>
          <p:cNvPr id="1028" name="Textplatzhalter 2"/>
          <p:cNvSpPr>
            <a:spLocks noGrp="1"/>
          </p:cNvSpPr>
          <p:nvPr>
            <p:ph type="body" idx="1"/>
          </p:nvPr>
        </p:nvSpPr>
        <p:spPr bwMode="auto">
          <a:xfrm>
            <a:off x="457201" y="1825625"/>
            <a:ext cx="11218862"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dirty="0" smtClean="0"/>
              <a:t>Textmasterformat bearbeiten</a:t>
            </a:r>
          </a:p>
          <a:p>
            <a:pPr lvl="1"/>
            <a:r>
              <a:rPr lang="de-DE" altLang="de-DE" dirty="0" smtClean="0"/>
              <a:t>Zweite Ebene</a:t>
            </a:r>
          </a:p>
          <a:p>
            <a:pPr lvl="2"/>
            <a:r>
              <a:rPr lang="de-DE" altLang="de-DE" dirty="0" smtClean="0"/>
              <a:t>Dritte Ebene</a:t>
            </a:r>
          </a:p>
          <a:p>
            <a:pPr lvl="3"/>
            <a:r>
              <a:rPr lang="de-DE" altLang="de-DE" dirty="0" smtClean="0"/>
              <a:t>Vierte Ebene</a:t>
            </a:r>
          </a:p>
          <a:p>
            <a:pPr lvl="4"/>
            <a:r>
              <a:rPr lang="de-DE" altLang="de-DE" dirty="0" smtClean="0"/>
              <a:t>Fünfte Ebene</a:t>
            </a:r>
          </a:p>
        </p:txBody>
      </p:sp>
    </p:spTree>
    <p:extLst>
      <p:ext uri="{BB962C8B-B14F-4D97-AF65-F5344CB8AC3E}">
        <p14:creationId xmlns:p14="http://schemas.microsoft.com/office/powerpoint/2010/main" val="1195594352"/>
      </p:ext>
    </p:extLst>
  </p:cSld>
  <p:clrMap bg1="lt1" tx1="dk1" bg2="lt2" tx2="dk2" accent1="accent1" accent2="accent2" accent3="accent3" accent4="accent4" accent5="accent5" accent6="accent6" hlink="hlink" folHlink="folHlink"/>
  <p:sldLayoutIdLst>
    <p:sldLayoutId id="2147483706" r:id="rId1"/>
    <p:sldLayoutId id="2147483711" r:id="rId2"/>
    <p:sldLayoutId id="2147483715" r:id="rId3"/>
    <p:sldLayoutId id="2147483714" r:id="rId4"/>
  </p:sldLayoutIdLst>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hf hdr="0" dt="0"/>
  <p:txStyles>
    <p:titleStyle>
      <a:lvl1pPr algn="ctr" rtl="0" eaLnBrk="1" fontAlgn="base" hangingPunct="1">
        <a:lnSpc>
          <a:spcPct val="90000"/>
        </a:lnSpc>
        <a:spcBef>
          <a:spcPct val="0"/>
        </a:spcBef>
        <a:spcAft>
          <a:spcPct val="0"/>
        </a:spcAft>
        <a:defRPr sz="3600" b="1" i="0" kern="1200">
          <a:solidFill>
            <a:srgbClr val="005FAC"/>
          </a:solidFill>
          <a:latin typeface="Advert" pitchFamily="50" charset="0"/>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ctr" rtl="0" eaLnBrk="1" fontAlgn="base" hangingPunct="1">
        <a:lnSpc>
          <a:spcPct val="110000"/>
        </a:lnSpc>
        <a:spcBef>
          <a:spcPts val="1000"/>
        </a:spcBef>
        <a:spcAft>
          <a:spcPct val="0"/>
        </a:spcAft>
        <a:buFont typeface="Arial" panose="020B0604020202020204" pitchFamily="34" charset="0"/>
        <a:buChar char="•"/>
        <a:defRPr sz="2400" kern="1200">
          <a:solidFill>
            <a:schemeClr val="bg1">
              <a:lumMod val="50000"/>
            </a:schemeClr>
          </a:solidFill>
          <a:latin typeface="Advert Light" pitchFamily="50" charset="0"/>
          <a:ea typeface="+mn-ea"/>
          <a:cs typeface="+mn-cs"/>
        </a:defRPr>
      </a:lvl1pPr>
      <a:lvl2pPr marL="685800" indent="-228600" algn="ctr" rtl="0" eaLnBrk="1" fontAlgn="base" hangingPunct="1">
        <a:lnSpc>
          <a:spcPct val="110000"/>
        </a:lnSpc>
        <a:spcBef>
          <a:spcPts val="500"/>
        </a:spcBef>
        <a:spcAft>
          <a:spcPct val="0"/>
        </a:spcAft>
        <a:buFont typeface="Arial" panose="020B0604020202020204" pitchFamily="34" charset="0"/>
        <a:buChar char="•"/>
        <a:defRPr sz="2000" kern="1200">
          <a:solidFill>
            <a:schemeClr val="bg1">
              <a:lumMod val="50000"/>
            </a:schemeClr>
          </a:solidFill>
          <a:latin typeface="Advert Light" pitchFamily="50" charset="0"/>
          <a:ea typeface="+mn-ea"/>
          <a:cs typeface="+mn-cs"/>
        </a:defRPr>
      </a:lvl2pPr>
      <a:lvl3pPr marL="1143000" indent="-228600" algn="ctr" rtl="0" eaLnBrk="1" fontAlgn="base" hangingPunct="1">
        <a:lnSpc>
          <a:spcPct val="110000"/>
        </a:lnSpc>
        <a:spcBef>
          <a:spcPts val="500"/>
        </a:spcBef>
        <a:spcAft>
          <a:spcPct val="0"/>
        </a:spcAft>
        <a:buFont typeface="Arial" panose="020B0604020202020204" pitchFamily="34" charset="0"/>
        <a:buChar char="•"/>
        <a:defRPr sz="1800" kern="1200">
          <a:solidFill>
            <a:schemeClr val="bg1">
              <a:lumMod val="50000"/>
            </a:schemeClr>
          </a:solidFill>
          <a:latin typeface="Advert Light" pitchFamily="50" charset="0"/>
          <a:ea typeface="+mn-ea"/>
          <a:cs typeface="+mn-cs"/>
        </a:defRPr>
      </a:lvl3pPr>
      <a:lvl4pPr marL="1600200" indent="-228600" algn="ctr" rtl="0" eaLnBrk="1" fontAlgn="base" hangingPunct="1">
        <a:lnSpc>
          <a:spcPct val="110000"/>
        </a:lnSpc>
        <a:spcBef>
          <a:spcPts val="500"/>
        </a:spcBef>
        <a:spcAft>
          <a:spcPct val="0"/>
        </a:spcAft>
        <a:buFont typeface="Arial" panose="020B0604020202020204" pitchFamily="34" charset="0"/>
        <a:buChar char="•"/>
        <a:defRPr sz="1600" kern="1200">
          <a:solidFill>
            <a:schemeClr val="bg1">
              <a:lumMod val="50000"/>
            </a:schemeClr>
          </a:solidFill>
          <a:latin typeface="Advert Light" pitchFamily="50" charset="0"/>
          <a:ea typeface="+mn-ea"/>
          <a:cs typeface="+mn-cs"/>
        </a:defRPr>
      </a:lvl4pPr>
      <a:lvl5pPr marL="2057400" indent="-228600" algn="ctr" rtl="0" eaLnBrk="1" fontAlgn="base" hangingPunct="1">
        <a:lnSpc>
          <a:spcPct val="110000"/>
        </a:lnSpc>
        <a:spcBef>
          <a:spcPts val="500"/>
        </a:spcBef>
        <a:spcAft>
          <a:spcPct val="0"/>
        </a:spcAft>
        <a:buFont typeface="Arial" panose="020B0604020202020204" pitchFamily="34" charset="0"/>
        <a:buChar char="•"/>
        <a:defRPr sz="1400" kern="1200" baseline="0">
          <a:solidFill>
            <a:schemeClr val="bg1">
              <a:lumMod val="50000"/>
            </a:schemeClr>
          </a:solidFill>
          <a:latin typeface="Advert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176">
          <p15:clr>
            <a:srgbClr val="F26B43"/>
          </p15:clr>
        </p15:guide>
        <p15:guide id="2" orient="horz" pos="4042">
          <p15:clr>
            <a:srgbClr val="F26B43"/>
          </p15:clr>
        </p15:guide>
        <p15:guide id="3" pos="325">
          <p15:clr>
            <a:srgbClr val="F26B43"/>
          </p15:clr>
        </p15:guide>
        <p15:guide id="4" pos="7355">
          <p15:clr>
            <a:srgbClr val="F26B43"/>
          </p15:clr>
        </p15:guide>
        <p15:guide id="5" pos="3840">
          <p15:clr>
            <a:srgbClr val="F26B43"/>
          </p15:clr>
        </p15:guide>
        <p15:guide id="6" orient="horz" pos="686" userDrawn="1">
          <p15:clr>
            <a:srgbClr val="F26B43"/>
          </p15:clr>
        </p15:guide>
        <p15:guide id="7" pos="1504">
          <p15:clr>
            <a:srgbClr val="F26B43"/>
          </p15:clr>
        </p15:guide>
        <p15:guide id="8" pos="279">
          <p15:clr>
            <a:srgbClr val="F26B43"/>
          </p15:clr>
        </p15:guide>
        <p15:guide id="9" orient="horz" pos="482" userDrawn="1">
          <p15:clr>
            <a:srgbClr val="F26B43"/>
          </p15:clr>
        </p15:guide>
        <p15:guide id="10" pos="3940" userDrawn="1">
          <p15:clr>
            <a:srgbClr val="F26B43"/>
          </p15:clr>
        </p15:guide>
        <p15:guide id="11" orient="horz" pos="323"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extfeld 3"/>
          <p:cNvSpPr txBox="1"/>
          <p:nvPr userDrawn="1"/>
        </p:nvSpPr>
        <p:spPr>
          <a:xfrm>
            <a:off x="553720" y="0"/>
            <a:ext cx="11409680" cy="584775"/>
          </a:xfrm>
          <a:prstGeom prst="rect">
            <a:avLst/>
          </a:prstGeom>
          <a:noFill/>
        </p:spPr>
        <p:txBody>
          <a:bodyPr wrap="square" rtlCol="0">
            <a:spAutoFit/>
          </a:bodyPr>
          <a:lstStyle/>
          <a:p>
            <a:pPr algn="l"/>
            <a:r>
              <a:rPr lang="de-DE" sz="3200" b="1" dirty="0" smtClean="0">
                <a:solidFill>
                  <a:srgbClr val="005FAC"/>
                </a:solidFill>
                <a:latin typeface="+mj-lt"/>
              </a:rPr>
              <a:t>Design</a:t>
            </a:r>
            <a:r>
              <a:rPr lang="de-DE" sz="3200" b="1" baseline="0" dirty="0" smtClean="0">
                <a:solidFill>
                  <a:srgbClr val="005FAC"/>
                </a:solidFill>
                <a:latin typeface="+mj-lt"/>
              </a:rPr>
              <a:t> Sammlung</a:t>
            </a:r>
            <a:endParaRPr lang="de-DE" sz="3200" dirty="0">
              <a:solidFill>
                <a:srgbClr val="005FAC"/>
              </a:solidFill>
              <a:latin typeface="Advert Light" pitchFamily="50" charset="0"/>
            </a:endParaRPr>
          </a:p>
        </p:txBody>
      </p:sp>
    </p:spTree>
    <p:extLst>
      <p:ext uri="{BB962C8B-B14F-4D97-AF65-F5344CB8AC3E}">
        <p14:creationId xmlns:p14="http://schemas.microsoft.com/office/powerpoint/2010/main" val="261125683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3" r:id="rId6"/>
    <p:sldLayoutId id="2147483692" r:id="rId7"/>
  </p:sldLayoutIdLst>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hf hdr="0" dt="0"/>
  <p:txStyles>
    <p:titleStyle>
      <a:lvl1pPr algn="l" rtl="0" eaLnBrk="1" fontAlgn="base" hangingPunct="1">
        <a:lnSpc>
          <a:spcPct val="90000"/>
        </a:lnSpc>
        <a:spcBef>
          <a:spcPct val="0"/>
        </a:spcBef>
        <a:spcAft>
          <a:spcPct val="0"/>
        </a:spcAft>
        <a:defRPr sz="3200" b="1" i="0" kern="1200">
          <a:solidFill>
            <a:schemeClr val="tx1"/>
          </a:solidFill>
          <a:latin typeface="Advert" pitchFamily="50" charset="0"/>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0" indent="0" algn="l" rtl="0" eaLnBrk="0" fontAlgn="base" hangingPunct="0">
        <a:lnSpc>
          <a:spcPct val="100000"/>
        </a:lnSpc>
        <a:spcBef>
          <a:spcPct val="0"/>
        </a:spcBef>
        <a:spcAft>
          <a:spcPct val="0"/>
        </a:spcAft>
        <a:buFont typeface="Arial" panose="020B0604020202020204" pitchFamily="34" charset="0"/>
        <a:buNone/>
        <a:defRPr lang="de-DE" sz="1400" kern="1200" cap="all" spc="100" baseline="0" dirty="0" smtClean="0">
          <a:solidFill>
            <a:schemeClr val="bg1">
              <a:lumMod val="50000"/>
            </a:schemeClr>
          </a:solidFill>
          <a:latin typeface="Advert Light" pitchFamily="50" charset="0"/>
          <a:ea typeface="+mn-ea"/>
          <a:cs typeface="+mn-cs"/>
        </a:defRPr>
      </a:lvl1pPr>
      <a:lvl2pPr marL="685800" indent="-228600" algn="l" rtl="0" eaLnBrk="1" fontAlgn="base" hangingPunct="1">
        <a:lnSpc>
          <a:spcPct val="100000"/>
        </a:lnSpc>
        <a:spcBef>
          <a:spcPts val="500"/>
        </a:spcBef>
        <a:spcAft>
          <a:spcPct val="0"/>
        </a:spcAft>
        <a:buFont typeface="Arial" panose="020B0604020202020204" pitchFamily="34" charset="0"/>
        <a:buChar char="•"/>
        <a:defRPr sz="2000" kern="1200">
          <a:solidFill>
            <a:schemeClr val="tx1"/>
          </a:solidFill>
          <a:latin typeface="Advert Light" pitchFamily="50" charset="0"/>
          <a:ea typeface="+mn-ea"/>
          <a:cs typeface="+mn-cs"/>
        </a:defRPr>
      </a:lvl2pPr>
      <a:lvl3pPr marL="1143000" indent="-228600" algn="l" rtl="0" eaLnBrk="1" fontAlgn="base" hangingPunct="1">
        <a:lnSpc>
          <a:spcPct val="100000"/>
        </a:lnSpc>
        <a:spcBef>
          <a:spcPts val="500"/>
        </a:spcBef>
        <a:spcAft>
          <a:spcPct val="0"/>
        </a:spcAft>
        <a:buFont typeface="Arial" panose="020B0604020202020204" pitchFamily="34" charset="0"/>
        <a:buChar char="•"/>
        <a:defRPr sz="1600" kern="1200">
          <a:solidFill>
            <a:schemeClr val="tx1"/>
          </a:solidFill>
          <a:latin typeface="Advert Light" pitchFamily="50" charset="0"/>
          <a:ea typeface="+mn-ea"/>
          <a:cs typeface="+mn-cs"/>
        </a:defRPr>
      </a:lvl3pPr>
      <a:lvl4pPr marL="1600200" indent="-228600" algn="l" rtl="0" eaLnBrk="1" fontAlgn="base" hangingPunct="1">
        <a:lnSpc>
          <a:spcPct val="100000"/>
        </a:lnSpc>
        <a:spcBef>
          <a:spcPts val="500"/>
        </a:spcBef>
        <a:spcAft>
          <a:spcPct val="0"/>
        </a:spcAft>
        <a:buFont typeface="Arial" panose="020B0604020202020204" pitchFamily="34" charset="0"/>
        <a:buChar char="•"/>
        <a:defRPr sz="1400" kern="1200">
          <a:solidFill>
            <a:schemeClr val="tx1"/>
          </a:solidFill>
          <a:latin typeface="Advert Light" pitchFamily="50" charset="0"/>
          <a:ea typeface="+mn-ea"/>
          <a:cs typeface="+mn-cs"/>
        </a:defRPr>
      </a:lvl4pPr>
      <a:lvl5pPr marL="2057400" indent="-228600" algn="l" rtl="0" eaLnBrk="1" fontAlgn="base" hangingPunct="1">
        <a:lnSpc>
          <a:spcPct val="100000"/>
        </a:lnSpc>
        <a:spcBef>
          <a:spcPts val="500"/>
        </a:spcBef>
        <a:spcAft>
          <a:spcPct val="0"/>
        </a:spcAft>
        <a:buFont typeface="Arial" panose="020B0604020202020204" pitchFamily="34" charset="0"/>
        <a:buChar char="•"/>
        <a:defRPr sz="1200" kern="1200" baseline="0">
          <a:solidFill>
            <a:schemeClr val="tx1"/>
          </a:solidFill>
          <a:latin typeface="Advert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itelplatzhalter 1"/>
          <p:cNvSpPr>
            <a:spLocks noGrp="1"/>
          </p:cNvSpPr>
          <p:nvPr>
            <p:ph type="title"/>
          </p:nvPr>
        </p:nvSpPr>
        <p:spPr bwMode="auto">
          <a:xfrm>
            <a:off x="457201" y="1430338"/>
            <a:ext cx="9347199" cy="65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dirty="0" smtClean="0"/>
              <a:t>Titelmasterformat durch Klicken bearbeiten</a:t>
            </a:r>
          </a:p>
        </p:txBody>
      </p:sp>
      <p:sp>
        <p:nvSpPr>
          <p:cNvPr id="1028" name="Textplatzhalter 2"/>
          <p:cNvSpPr>
            <a:spLocks noGrp="1"/>
          </p:cNvSpPr>
          <p:nvPr>
            <p:ph type="body" idx="1"/>
          </p:nvPr>
        </p:nvSpPr>
        <p:spPr bwMode="auto">
          <a:xfrm>
            <a:off x="457201" y="2225040"/>
            <a:ext cx="9347199" cy="405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dirty="0" smtClean="0"/>
              <a:t>Textmasterformat bearbeiten</a:t>
            </a:r>
          </a:p>
          <a:p>
            <a:pPr lvl="1"/>
            <a:r>
              <a:rPr lang="de-DE" altLang="de-DE" dirty="0" smtClean="0"/>
              <a:t>Zweite Ebene</a:t>
            </a:r>
          </a:p>
          <a:p>
            <a:pPr lvl="2"/>
            <a:r>
              <a:rPr lang="de-DE" altLang="de-DE" dirty="0" smtClean="0"/>
              <a:t>Dritte Ebene</a:t>
            </a:r>
          </a:p>
          <a:p>
            <a:pPr lvl="3"/>
            <a:r>
              <a:rPr lang="de-DE" altLang="de-DE" dirty="0" smtClean="0"/>
              <a:t>Vierte Ebene</a:t>
            </a:r>
          </a:p>
          <a:p>
            <a:pPr lvl="5"/>
            <a:r>
              <a:rPr lang="de-DE" altLang="de-DE" dirty="0" smtClean="0"/>
              <a:t>Fünfte Ebene</a:t>
            </a:r>
          </a:p>
          <a:p>
            <a:pPr marL="1116000" lvl="4" indent="-252000" algn="l" rtl="0" eaLnBrk="1" fontAlgn="base" hangingPunct="1">
              <a:lnSpc>
                <a:spcPts val="2000"/>
              </a:lnSpc>
              <a:spcBef>
                <a:spcPts val="500"/>
              </a:spcBef>
              <a:spcAft>
                <a:spcPct val="0"/>
              </a:spcAft>
              <a:buClr>
                <a:srgbClr val="005FAC"/>
              </a:buClr>
              <a:buFont typeface="Courier New" panose="02070309020205020404" pitchFamily="49" charset="0"/>
              <a:buChar char="o"/>
            </a:pPr>
            <a:endParaRPr lang="de-DE" altLang="de-DE" dirty="0" smtClean="0"/>
          </a:p>
          <a:p>
            <a:pPr marL="1296000" lvl="4" indent="-180000" algn="l" rtl="0" eaLnBrk="1" fontAlgn="base" hangingPunct="1">
              <a:lnSpc>
                <a:spcPts val="1500"/>
              </a:lnSpc>
              <a:spcBef>
                <a:spcPts val="500"/>
              </a:spcBef>
              <a:spcAft>
                <a:spcPct val="0"/>
              </a:spcAft>
              <a:buFont typeface="Arial" panose="020B0604020202020204" pitchFamily="34" charset="0"/>
              <a:buChar char="•"/>
            </a:pPr>
            <a:endParaRPr lang="de-DE" altLang="de-DE" dirty="0" smtClean="0"/>
          </a:p>
          <a:p>
            <a:pPr marL="1296000" lvl="4" indent="-180000" algn="l" rtl="0" eaLnBrk="1" fontAlgn="base" hangingPunct="1">
              <a:lnSpc>
                <a:spcPts val="1500"/>
              </a:lnSpc>
              <a:spcBef>
                <a:spcPts val="500"/>
              </a:spcBef>
              <a:spcAft>
                <a:spcPct val="0"/>
              </a:spcAft>
              <a:buFont typeface="Arial" panose="020B0604020202020204" pitchFamily="34" charset="0"/>
              <a:buChar char="•"/>
            </a:pPr>
            <a:endParaRPr lang="de-DE" altLang="de-DE" dirty="0" smtClean="0"/>
          </a:p>
        </p:txBody>
      </p:sp>
      <p:sp>
        <p:nvSpPr>
          <p:cNvPr id="9" name="Textfeld 8"/>
          <p:cNvSpPr txBox="1"/>
          <p:nvPr userDrawn="1"/>
        </p:nvSpPr>
        <p:spPr>
          <a:xfrm>
            <a:off x="0" y="0"/>
            <a:ext cx="11409680" cy="584775"/>
          </a:xfrm>
          <a:prstGeom prst="rect">
            <a:avLst/>
          </a:prstGeom>
          <a:noFill/>
        </p:spPr>
        <p:txBody>
          <a:bodyPr wrap="square" rtlCol="0">
            <a:spAutoFit/>
          </a:bodyPr>
          <a:lstStyle/>
          <a:p>
            <a:pPr algn="l"/>
            <a:r>
              <a:rPr lang="de-DE" sz="3200" b="1" cap="all" spc="100" baseline="0" dirty="0" smtClean="0">
                <a:solidFill>
                  <a:srgbClr val="005FAC"/>
                </a:solidFill>
                <a:latin typeface="+mj-lt"/>
              </a:rPr>
              <a:t>Layout- und </a:t>
            </a:r>
            <a:r>
              <a:rPr lang="de-DE" sz="3200" b="1" cap="all" spc="100" baseline="0" dirty="0" err="1" smtClean="0">
                <a:solidFill>
                  <a:srgbClr val="005FAC"/>
                </a:solidFill>
                <a:latin typeface="+mj-lt"/>
              </a:rPr>
              <a:t>Typosammlung</a:t>
            </a:r>
            <a:endParaRPr lang="de-DE" sz="3200" cap="all" spc="100" baseline="0" dirty="0">
              <a:solidFill>
                <a:srgbClr val="005FAC"/>
              </a:solidFill>
              <a:latin typeface="Advert Light" pitchFamily="50" charset="0"/>
            </a:endParaRPr>
          </a:p>
        </p:txBody>
      </p:sp>
    </p:spTree>
    <p:extLst>
      <p:ext uri="{BB962C8B-B14F-4D97-AF65-F5344CB8AC3E}">
        <p14:creationId xmlns:p14="http://schemas.microsoft.com/office/powerpoint/2010/main" val="1182190301"/>
      </p:ext>
    </p:extLst>
  </p:cSld>
  <p:clrMap bg1="lt1" tx1="dk1" bg2="lt2" tx2="dk2" accent1="accent1" accent2="accent2" accent3="accent3" accent4="accent4" accent5="accent5" accent6="accent6" hlink="hlink" folHlink="folHlink"/>
  <p:sldLayoutIdLst>
    <p:sldLayoutId id="2147483702" r:id="rId1"/>
    <p:sldLayoutId id="2147483703" r:id="rId2"/>
  </p:sldLayoutIdLst>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hf hdr="0" dt="0"/>
  <p:txStyles>
    <p:titleStyle>
      <a:lvl1pPr algn="l" rtl="0" eaLnBrk="0" fontAlgn="base" hangingPunct="0">
        <a:lnSpc>
          <a:spcPct val="110000"/>
        </a:lnSpc>
        <a:spcBef>
          <a:spcPct val="0"/>
        </a:spcBef>
        <a:spcAft>
          <a:spcPct val="0"/>
        </a:spcAft>
        <a:defRPr lang="de-DE" altLang="de-DE" sz="2800" b="1" i="0" kern="1200" cap="none" spc="0" baseline="0" dirty="0" smtClean="0">
          <a:solidFill>
            <a:schemeClr val="tx2"/>
          </a:solidFill>
          <a:latin typeface="+mj-lt"/>
          <a:ea typeface="+mn-ea"/>
          <a:cs typeface="+mn-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52000" indent="-252000" algn="l" rtl="0" eaLnBrk="1" fontAlgn="base" hangingPunct="1">
        <a:lnSpc>
          <a:spcPct val="110000"/>
        </a:lnSpc>
        <a:spcBef>
          <a:spcPts val="1200"/>
        </a:spcBef>
        <a:spcAft>
          <a:spcPct val="0"/>
        </a:spcAft>
        <a:buClr>
          <a:srgbClr val="005FAC"/>
        </a:buClr>
        <a:buSzPct val="100000"/>
        <a:buFont typeface="Arial" panose="020B0604020202020204" pitchFamily="34" charset="0"/>
        <a:buChar char="•"/>
        <a:defRPr lang="de-DE" altLang="de-DE" sz="2400" kern="1200" dirty="0" smtClean="0">
          <a:solidFill>
            <a:schemeClr val="tx1"/>
          </a:solidFill>
          <a:latin typeface="Advert Light" pitchFamily="50" charset="0"/>
          <a:ea typeface="+mn-ea"/>
          <a:cs typeface="+mn-cs"/>
        </a:defRPr>
      </a:lvl1pPr>
      <a:lvl2pPr marL="630900" indent="-342900" algn="l" rtl="0" eaLnBrk="1" fontAlgn="base" hangingPunct="1">
        <a:lnSpc>
          <a:spcPct val="110000"/>
        </a:lnSpc>
        <a:spcBef>
          <a:spcPts val="600"/>
        </a:spcBef>
        <a:spcAft>
          <a:spcPct val="0"/>
        </a:spcAft>
        <a:buClr>
          <a:srgbClr val="005FAC"/>
        </a:buClr>
        <a:buSzPct val="100000"/>
        <a:buFont typeface="Courier New" panose="02070309020205020404" pitchFamily="49" charset="0"/>
        <a:buChar char="o"/>
        <a:defRPr lang="de-DE" altLang="de-DE" sz="2000" kern="1200" dirty="0" smtClean="0">
          <a:solidFill>
            <a:schemeClr val="tx1"/>
          </a:solidFill>
          <a:latin typeface="Advert Light" pitchFamily="50" charset="0"/>
          <a:ea typeface="+mn-ea"/>
          <a:cs typeface="+mn-cs"/>
        </a:defRPr>
      </a:lvl2pPr>
      <a:lvl3pPr marL="828000" indent="-252000" algn="l" rtl="0" eaLnBrk="1" fontAlgn="base" hangingPunct="1">
        <a:lnSpc>
          <a:spcPct val="110000"/>
        </a:lnSpc>
        <a:spcBef>
          <a:spcPts val="500"/>
        </a:spcBef>
        <a:spcAft>
          <a:spcPct val="0"/>
        </a:spcAft>
        <a:buClr>
          <a:srgbClr val="005FAC"/>
        </a:buClr>
        <a:buFont typeface="Courier New" panose="02070309020205020404" pitchFamily="49" charset="0"/>
        <a:buChar char="o"/>
        <a:defRPr lang="de-DE" altLang="de-DE" sz="1800" kern="1200" dirty="0" smtClean="0">
          <a:solidFill>
            <a:schemeClr val="tx1"/>
          </a:solidFill>
          <a:latin typeface="Advert Light" pitchFamily="50" charset="0"/>
          <a:ea typeface="+mn-ea"/>
          <a:cs typeface="+mn-cs"/>
        </a:defRPr>
      </a:lvl3pPr>
      <a:lvl4pPr marL="1149750" indent="-285750" algn="l" rtl="0" eaLnBrk="1" fontAlgn="base" hangingPunct="1">
        <a:lnSpc>
          <a:spcPct val="110000"/>
        </a:lnSpc>
        <a:spcBef>
          <a:spcPts val="500"/>
        </a:spcBef>
        <a:spcAft>
          <a:spcPct val="0"/>
        </a:spcAft>
        <a:buFont typeface="Arial" panose="020B0604020202020204" pitchFamily="34" charset="0"/>
        <a:buChar char="•"/>
        <a:defRPr lang="de-DE" altLang="de-DE" sz="1600" kern="1200" dirty="0" smtClean="0">
          <a:solidFill>
            <a:schemeClr val="tx1"/>
          </a:solidFill>
          <a:latin typeface="Advert Light" pitchFamily="50" charset="0"/>
          <a:ea typeface="+mn-ea"/>
          <a:cs typeface="+mn-cs"/>
        </a:defRPr>
      </a:lvl4pPr>
      <a:lvl5pPr marL="1149750" indent="-285750" algn="l" rtl="0" eaLnBrk="1" fontAlgn="base" hangingPunct="1">
        <a:lnSpc>
          <a:spcPts val="1500"/>
        </a:lnSpc>
        <a:spcBef>
          <a:spcPts val="500"/>
        </a:spcBef>
        <a:spcAft>
          <a:spcPct val="0"/>
        </a:spcAft>
        <a:buFont typeface="Arial" panose="020B0604020202020204" pitchFamily="34" charset="0"/>
        <a:buChar char="•"/>
        <a:defRPr lang="de-DE" altLang="de-DE" sz="1800" kern="1200" baseline="0" dirty="0" smtClean="0">
          <a:solidFill>
            <a:schemeClr val="tx1"/>
          </a:solidFill>
          <a:latin typeface="Advert Light" pitchFamily="50" charset="0"/>
          <a:ea typeface="+mn-ea"/>
          <a:cs typeface="+mn-cs"/>
        </a:defRPr>
      </a:lvl5pPr>
      <a:lvl6pPr marL="1332000" indent="-228600" algn="l" defTabSz="914400" rtl="0" eaLnBrk="1" latinLnBrk="0" hangingPunct="1">
        <a:lnSpc>
          <a:spcPct val="110000"/>
        </a:lnSpc>
        <a:spcBef>
          <a:spcPts val="500"/>
        </a:spcBef>
        <a:buFont typeface="Arial" panose="020B0604020202020204" pitchFamily="34" charset="0"/>
        <a:buChar char="•"/>
        <a:defRPr sz="1400" kern="1200" baseline="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65.jpeg"/></Relationships>
</file>

<file path=ppt/slides/_rels/slide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hyperlink" Target="https://www.ci-romero.de/produkt/dossier-fast-fashion/"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77.png"/></Relationships>
</file>

<file path=ppt/slides/_rels/slide1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79.png"/></Relationships>
</file>

<file path=ppt/slides/_rels/slide1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8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89.png"/></Relationships>
</file>

<file path=ppt/slides/_rels/slide2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91.png"/></Relationships>
</file>

<file path=ppt/slides/_rels/slide2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93.png"/></Relationships>
</file>

<file path=ppt/slides/_rels/slide2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95.png"/></Relationships>
</file>

<file path=ppt/slides/_rels/slide2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97.png"/></Relationships>
</file>

<file path=ppt/slides/_rels/slide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7.xml"/><Relationship Id="rId1" Type="http://schemas.openxmlformats.org/officeDocument/2006/relationships/slideLayout" Target="../slideLayouts/slideLayout9.xml"/><Relationship Id="rId4" Type="http://schemas.openxmlformats.org/officeDocument/2006/relationships/image" Target="../media/image9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hyperlink" Target="https://www.ci-romero.de/produkt/wegweiser-durch-das-label-labyrinth/" TargetMode="External"/><Relationship Id="rId7" Type="http://schemas.openxmlformats.org/officeDocument/2006/relationships/image" Target="../media/image102.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101.emf"/><Relationship Id="rId5" Type="http://schemas.openxmlformats.org/officeDocument/2006/relationships/hyperlink" Target="http://www.ci-romero.de/kritischer-konsum/siegel-von-a-z/" TargetMode="External"/><Relationship Id="rId4" Type="http://schemas.openxmlformats.org/officeDocument/2006/relationships/image" Target="../media/image100.png"/><Relationship Id="rId9" Type="http://schemas.openxmlformats.org/officeDocument/2006/relationships/image" Target="../media/image104.png"/></Relationships>
</file>

<file path=ppt/slides/_rels/slide3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www.ci-romero.de/truecost/"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106.jpeg"/><Relationship Id="rId5" Type="http://schemas.openxmlformats.org/officeDocument/2006/relationships/hyperlink" Target="https://saubere-kleidung.de/materialien/" TargetMode="External"/><Relationship Id="rId4" Type="http://schemas.openxmlformats.org/officeDocument/2006/relationships/hyperlink" Target="http://www.ci-romero.de/publikationen"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ci-romero.de/tag/aktion/"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107.jpeg"/></Relationships>
</file>

<file path=ppt/slides/_rels/slide3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hyperlink" Target="https://www.ci-romero.de/feed/" TargetMode="External"/><Relationship Id="rId3" Type="http://schemas.openxmlformats.org/officeDocument/2006/relationships/hyperlink" Target="mailto:cir@ci-romero.de" TargetMode="External"/><Relationship Id="rId7" Type="http://schemas.openxmlformats.org/officeDocument/2006/relationships/hyperlink" Target="https://www.youtube.com/user/CIR48149/videos" TargetMode="External"/><Relationship Id="rId12" Type="http://schemas.openxmlformats.org/officeDocument/2006/relationships/image" Target="../media/image109.png"/><Relationship Id="rId17" Type="http://schemas.openxmlformats.org/officeDocument/2006/relationships/image" Target="../media/image110.png"/><Relationship Id="rId2" Type="http://schemas.openxmlformats.org/officeDocument/2006/relationships/notesSlide" Target="../notesSlides/notesSlide33.xml"/><Relationship Id="rId16" Type="http://schemas.openxmlformats.org/officeDocument/2006/relationships/image" Target="../media/image17.png"/><Relationship Id="rId1" Type="http://schemas.openxmlformats.org/officeDocument/2006/relationships/slideLayout" Target="../slideLayouts/slideLayout13.xml"/><Relationship Id="rId6" Type="http://schemas.openxmlformats.org/officeDocument/2006/relationships/image" Target="../media/image51.png"/><Relationship Id="rId11" Type="http://schemas.openxmlformats.org/officeDocument/2006/relationships/hyperlink" Target="https://www.instagram.com/romeroinitiative/" TargetMode="External"/><Relationship Id="rId5" Type="http://schemas.openxmlformats.org/officeDocument/2006/relationships/image" Target="../media/image108.png"/><Relationship Id="rId15" Type="http://schemas.openxmlformats.org/officeDocument/2006/relationships/hyperlink" Target="https://twitter.com/CI_Romero" TargetMode="External"/><Relationship Id="rId10" Type="http://schemas.openxmlformats.org/officeDocument/2006/relationships/image" Target="../media/image14.png"/><Relationship Id="rId4" Type="http://schemas.openxmlformats.org/officeDocument/2006/relationships/hyperlink" Target="https://www.ci-romero.de/" TargetMode="External"/><Relationship Id="rId9" Type="http://schemas.openxmlformats.org/officeDocument/2006/relationships/hyperlink" Target="https://www.facebook.com/ci.romero/" TargetMode="External"/><Relationship Id="rId1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p:cNvSpPr>
            <a:spLocks noGrp="1"/>
          </p:cNvSpPr>
          <p:nvPr>
            <p:ph type="ctrTitle"/>
          </p:nvPr>
        </p:nvSpPr>
        <p:spPr>
          <a:xfrm>
            <a:off x="6309360" y="2112312"/>
            <a:ext cx="5577840" cy="1637695"/>
          </a:xfrm>
        </p:spPr>
        <p:txBody>
          <a:bodyPr/>
          <a:lstStyle/>
          <a:p>
            <a:r>
              <a:rPr lang="de-DE" altLang="de-DE" dirty="0" smtClean="0"/>
              <a:t>Von Fast Fashion zu Fair </a:t>
            </a:r>
            <a:r>
              <a:rPr lang="de-DE" altLang="de-DE" dirty="0" err="1" smtClean="0"/>
              <a:t>fashion</a:t>
            </a:r>
            <a:r>
              <a:rPr lang="de-DE" altLang="de-DE" dirty="0">
                <a:solidFill>
                  <a:srgbClr val="005A9E"/>
                </a:solidFill>
              </a:rPr>
              <a:t/>
            </a:r>
            <a:br>
              <a:rPr lang="de-DE" altLang="de-DE" dirty="0">
                <a:solidFill>
                  <a:srgbClr val="005A9E"/>
                </a:solidFill>
              </a:rPr>
            </a:br>
            <a:r>
              <a:rPr lang="de-DE" altLang="de-DE" dirty="0"/>
              <a:t/>
            </a:r>
            <a:br>
              <a:rPr lang="de-DE" altLang="de-DE" dirty="0"/>
            </a:br>
            <a:endParaRPr lang="de-DE" altLang="de-DE" dirty="0" smtClean="0"/>
          </a:p>
        </p:txBody>
      </p:sp>
      <p:sp>
        <p:nvSpPr>
          <p:cNvPr id="2" name="Untertitel 1"/>
          <p:cNvSpPr>
            <a:spLocks noGrp="1"/>
          </p:cNvSpPr>
          <p:nvPr>
            <p:ph type="subTitle" idx="1"/>
          </p:nvPr>
        </p:nvSpPr>
        <p:spPr>
          <a:xfrm>
            <a:off x="6309360" y="3429000"/>
            <a:ext cx="5646079" cy="2007313"/>
          </a:xfrm>
        </p:spPr>
        <p:txBody>
          <a:bodyPr/>
          <a:lstStyle/>
          <a:p>
            <a:r>
              <a:rPr lang="de-DE" altLang="de-DE" sz="2400" dirty="0" smtClean="0"/>
              <a:t>Auswirkungen der Modeindustrie und Handlungsoptionen für Konsument*innen</a:t>
            </a:r>
          </a:p>
        </p:txBody>
      </p:sp>
      <p:pic>
        <p:nvPicPr>
          <p:cNvPr id="16386" name="Picture 2" descr="O:\Kampagnen-Projekte\BMZ - InWEnt\INL.ANT\CIR-Anträge\2017\Fast Fashion\Durchführung\Aktivitaeten\2019_SocialMedia_poppenstattshoppen\videos\Carolin - Shoppingqueen.png"/>
          <p:cNvPicPr>
            <a:picLocks noGrp="1" noChangeAspect="1" noChangeArrowheads="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bwMode="auto">
          <a:xfrm>
            <a:off x="0" y="0"/>
            <a:ext cx="609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platzhalter 4"/>
          <p:cNvSpPr>
            <a:spLocks noGrp="1"/>
          </p:cNvSpPr>
          <p:nvPr>
            <p:ph type="body" sz="quarter" idx="11"/>
          </p:nvPr>
        </p:nvSpPr>
        <p:spPr>
          <a:xfrm>
            <a:off x="200479" y="6259882"/>
            <a:ext cx="5367338" cy="346142"/>
          </a:xfrm>
        </p:spPr>
        <p:txBody>
          <a:bodyPr/>
          <a:lstStyle/>
          <a:p>
            <a:r>
              <a:rPr lang="de-DE" sz="1200" dirty="0" smtClean="0"/>
              <a:t>Bild: </a:t>
            </a:r>
            <a:r>
              <a:rPr lang="de-DE" sz="1200" dirty="0" err="1" smtClean="0"/>
              <a:t>Okayfactor</a:t>
            </a:r>
            <a:endParaRPr lang="de-DE" sz="1200" dirty="0"/>
          </a:p>
        </p:txBody>
      </p:sp>
      <p:pic>
        <p:nvPicPr>
          <p:cNvPr id="6" name="Grafik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06000" y="5438273"/>
            <a:ext cx="1807025" cy="1016451"/>
          </a:xfrm>
          <a:prstGeom prst="rect">
            <a:avLst/>
          </a:prstGeom>
        </p:spPr>
      </p:pic>
    </p:spTree>
    <p:extLst>
      <p:ext uri="{BB962C8B-B14F-4D97-AF65-F5344CB8AC3E}">
        <p14:creationId xmlns:p14="http://schemas.microsoft.com/office/powerpoint/2010/main" val="394494560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pPr>
              <a:defRPr/>
            </a:pPr>
            <a:fld id="{D54B63FE-EAF8-410F-815B-DB2C4C075EBD}" type="slidenum">
              <a:rPr lang="de-DE" smtClean="0"/>
              <a:pPr>
                <a:defRPr/>
              </a:pPr>
              <a:t>2</a:t>
            </a:fld>
            <a:endParaRPr lang="de-DE" dirty="0"/>
          </a:p>
        </p:txBody>
      </p:sp>
      <p:sp>
        <p:nvSpPr>
          <p:cNvPr id="4" name="Textplatzhalter 3"/>
          <p:cNvSpPr>
            <a:spLocks noGrp="1"/>
          </p:cNvSpPr>
          <p:nvPr>
            <p:ph type="body" sz="quarter" idx="15"/>
          </p:nvPr>
        </p:nvSpPr>
        <p:spPr/>
        <p:txBody>
          <a:bodyPr/>
          <a:lstStyle/>
          <a:p>
            <a:r>
              <a:rPr lang="en-US" dirty="0" err="1" smtClean="0"/>
              <a:t>Hinweis</a:t>
            </a:r>
            <a:endParaRPr lang="en-US" dirty="0"/>
          </a:p>
        </p:txBody>
      </p:sp>
      <p:sp>
        <p:nvSpPr>
          <p:cNvPr id="6" name="Fußzeilenplatzhalter 5"/>
          <p:cNvSpPr>
            <a:spLocks noGrp="1"/>
          </p:cNvSpPr>
          <p:nvPr>
            <p:ph type="ftr" sz="quarter" idx="3"/>
          </p:nvPr>
        </p:nvSpPr>
        <p:spPr/>
        <p:txBody>
          <a:bodyPr/>
          <a:lstStyle/>
          <a:p>
            <a:pPr>
              <a:defRPr/>
            </a:pPr>
            <a:r>
              <a:rPr lang="de-DE" b="0" dirty="0" smtClean="0">
                <a:solidFill>
                  <a:schemeClr val="bg1">
                    <a:lumMod val="50000"/>
                  </a:schemeClr>
                </a:solidFill>
              </a:rPr>
              <a:t>Von Fast Fashion zu Fair Fashion</a:t>
            </a:r>
            <a:endParaRPr lang="de-DE" b="0" dirty="0">
              <a:solidFill>
                <a:schemeClr val="bg1">
                  <a:lumMod val="50000"/>
                </a:schemeClr>
              </a:solidFill>
            </a:endParaRPr>
          </a:p>
        </p:txBody>
      </p:sp>
      <p:sp>
        <p:nvSpPr>
          <p:cNvPr id="7" name="Inhaltsplatzhalter 6"/>
          <p:cNvSpPr>
            <a:spLocks noGrp="1"/>
          </p:cNvSpPr>
          <p:nvPr>
            <p:ph sz="quarter" idx="20"/>
          </p:nvPr>
        </p:nvSpPr>
        <p:spPr>
          <a:xfrm>
            <a:off x="407989" y="1647825"/>
            <a:ext cx="5940560" cy="4384485"/>
          </a:xfrm>
        </p:spPr>
        <p:txBody>
          <a:bodyPr/>
          <a:lstStyle/>
          <a:p>
            <a:pPr marL="457200" indent="-457200">
              <a:buFont typeface="Arial" panose="020B0604020202020204" pitchFamily="34" charset="0"/>
              <a:buChar char="•"/>
            </a:pPr>
            <a:r>
              <a:rPr lang="de-DE" dirty="0" smtClean="0"/>
              <a:t>Zahlen und Fakten entstammen dem Dossier </a:t>
            </a:r>
            <a:r>
              <a:rPr lang="de-DE" dirty="0" smtClean="0">
                <a:hlinkClick r:id="rId2"/>
              </a:rPr>
              <a:t>„Fast Fashion – eine Bilanz in 3 Teilen“</a:t>
            </a:r>
            <a:endParaRPr lang="de-DE" dirty="0" smtClean="0"/>
          </a:p>
          <a:p>
            <a:pPr marL="457200" indent="-457200">
              <a:buFont typeface="Arial" panose="020B0604020202020204" pitchFamily="34" charset="0"/>
              <a:buChar char="•"/>
            </a:pPr>
            <a:r>
              <a:rPr lang="de-DE" dirty="0" smtClean="0"/>
              <a:t>Bei Weiterverwendung der Grafiken b</a:t>
            </a:r>
            <a:r>
              <a:rPr lang="de-DE" altLang="de-DE" dirty="0" smtClean="0"/>
              <a:t>itte </a:t>
            </a:r>
            <a:r>
              <a:rPr lang="de-DE" altLang="de-DE" dirty="0"/>
              <a:t>Urheberin und Lizenz </a:t>
            </a:r>
            <a:r>
              <a:rPr lang="de-DE" altLang="de-DE" dirty="0" smtClean="0"/>
              <a:t>angeben:</a:t>
            </a:r>
          </a:p>
          <a:p>
            <a:pPr marL="1088100" lvl="1" indent="-457200"/>
            <a:r>
              <a:rPr lang="de-DE" altLang="de-DE" sz="2000" dirty="0" smtClean="0"/>
              <a:t>von</a:t>
            </a:r>
            <a:r>
              <a:rPr lang="de-DE" altLang="de-DE" sz="2000" dirty="0"/>
              <a:t>: Christliche Initiative Romero (ci-romero.de) Grafik: Nikola Berger (Nikobe.net) unter CC-BY-NC-SA 4.0</a:t>
            </a:r>
            <a:r>
              <a:rPr lang="de-DE" sz="2000" dirty="0" smtClean="0"/>
              <a:t> </a:t>
            </a:r>
            <a:endParaRPr lang="en-US" sz="2000" dirty="0"/>
          </a:p>
        </p:txBody>
      </p:sp>
      <p:sp>
        <p:nvSpPr>
          <p:cNvPr id="9" name="Inhaltsplatzhalter 8"/>
          <p:cNvSpPr>
            <a:spLocks noGrp="1"/>
          </p:cNvSpPr>
          <p:nvPr>
            <p:ph sz="quarter" idx="22"/>
          </p:nvPr>
        </p:nvSpPr>
        <p:spPr/>
        <p:txBody>
          <a:bodyPr/>
          <a:lstStyle/>
          <a:p>
            <a:endParaRPr lang="en-US"/>
          </a:p>
        </p:txBody>
      </p:sp>
      <p:pic>
        <p:nvPicPr>
          <p:cNvPr id="10" name="Picture 2" descr="O:\Medien\Publikation\2019\Kleidung\Dossier_Fast_Fashion\Cover_Fast-Fashion_Bilanz-in-3-Teilen_CIR_2019.jpg">
            <a:hlinkClick r:id="rId2"/>
          </p:cNvPr>
          <p:cNvPicPr>
            <a:picLocks noGrp="1" noChangeAspect="1" noChangeArrowheads="1"/>
          </p:cNvPicPr>
          <p:nvPr>
            <p:ph sz="quarter" idx="21"/>
          </p:nvPr>
        </p:nvPicPr>
        <p:blipFill>
          <a:blip r:embed="rId3" cstate="email">
            <a:extLst>
              <a:ext uri="{28A0092B-C50C-407E-A947-70E740481C1C}">
                <a14:useLocalDpi xmlns:a14="http://schemas.microsoft.com/office/drawing/2010/main"/>
              </a:ext>
            </a:extLst>
          </a:blip>
          <a:srcRect/>
          <a:stretch>
            <a:fillRect/>
          </a:stretch>
        </p:blipFill>
        <p:spPr bwMode="auto">
          <a:xfrm>
            <a:off x="6587129" y="1177788"/>
            <a:ext cx="3573506" cy="5048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20563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12"/>
          <p:cNvSpPr>
            <a:spLocks noGrp="1"/>
          </p:cNvSpPr>
          <p:nvPr>
            <p:ph sz="quarter" idx="23"/>
          </p:nvPr>
        </p:nvSpPr>
        <p:spPr>
          <a:xfrm>
            <a:off x="885824" y="1647825"/>
            <a:ext cx="8245476" cy="4672013"/>
          </a:xfrm>
        </p:spPr>
        <p:txBody>
          <a:bodyPr/>
          <a:lstStyle/>
          <a:p>
            <a:pPr marL="457200" indent="-457200">
              <a:buAutoNum type="arabicPeriod"/>
            </a:pPr>
            <a:r>
              <a:rPr lang="de-DE" altLang="de-DE" b="1" dirty="0" smtClean="0"/>
              <a:t>Fast Fashion und Massenkonsum</a:t>
            </a:r>
          </a:p>
          <a:p>
            <a:pPr marL="457200" indent="-457200">
              <a:buAutoNum type="arabicPeriod"/>
            </a:pPr>
            <a:r>
              <a:rPr lang="de-DE" altLang="de-DE" b="1" dirty="0" smtClean="0"/>
              <a:t>So beschaffen Modekonzerne ihre Ware</a:t>
            </a:r>
          </a:p>
          <a:p>
            <a:pPr marL="457200" indent="-457200">
              <a:buAutoNum type="arabicPeriod"/>
            </a:pPr>
            <a:r>
              <a:rPr lang="de-DE" altLang="de-DE" b="1" dirty="0" smtClean="0"/>
              <a:t>So arbeiten Menschen in sri-lankischen Textilfabriken</a:t>
            </a:r>
          </a:p>
          <a:p>
            <a:pPr marL="457200" indent="-457200">
              <a:buAutoNum type="arabicPeriod"/>
            </a:pPr>
            <a:r>
              <a:rPr lang="de-DE" altLang="de-DE" b="1" dirty="0" smtClean="0"/>
              <a:t>So wirkt Fast Fashion auf Mensch und Umwelt</a:t>
            </a:r>
          </a:p>
          <a:p>
            <a:pPr marL="457200" indent="-457200">
              <a:buAutoNum type="arabicPeriod"/>
            </a:pPr>
            <a:r>
              <a:rPr lang="de-DE" altLang="de-DE" b="1" dirty="0" smtClean="0"/>
              <a:t>Das können wir tun</a:t>
            </a:r>
          </a:p>
        </p:txBody>
      </p:sp>
      <p:sp>
        <p:nvSpPr>
          <p:cNvPr id="3" name="Foliennummernplatzhalter 2"/>
          <p:cNvSpPr>
            <a:spLocks noGrp="1"/>
          </p:cNvSpPr>
          <p:nvPr>
            <p:ph type="sldNum" sz="quarter" idx="12"/>
          </p:nvPr>
        </p:nvSpPr>
        <p:spPr/>
        <p:txBody>
          <a:bodyPr/>
          <a:lstStyle/>
          <a:p>
            <a:pPr>
              <a:defRPr/>
            </a:pPr>
            <a:fld id="{D54B63FE-EAF8-410F-815B-DB2C4C075EBD}" type="slidenum">
              <a:rPr lang="de-DE" smtClean="0"/>
              <a:pPr>
                <a:defRPr/>
              </a:pPr>
              <a:t>3</a:t>
            </a:fld>
            <a:endParaRPr lang="de-DE" dirty="0"/>
          </a:p>
        </p:txBody>
      </p:sp>
      <p:sp>
        <p:nvSpPr>
          <p:cNvPr id="10" name="Textplatzhalter 9"/>
          <p:cNvSpPr>
            <a:spLocks noGrp="1"/>
          </p:cNvSpPr>
          <p:nvPr>
            <p:ph type="body" sz="quarter" idx="15"/>
          </p:nvPr>
        </p:nvSpPr>
        <p:spPr/>
        <p:txBody>
          <a:bodyPr/>
          <a:lstStyle/>
          <a:p>
            <a:r>
              <a:rPr lang="de-DE" dirty="0" smtClean="0"/>
              <a:t>Inhalt </a:t>
            </a:r>
            <a:endParaRPr lang="de-DE" dirty="0"/>
          </a:p>
        </p:txBody>
      </p:sp>
      <p:sp>
        <p:nvSpPr>
          <p:cNvPr id="6" name="Fußzeilenplatzhalter 5"/>
          <p:cNvSpPr>
            <a:spLocks noGrp="1"/>
          </p:cNvSpPr>
          <p:nvPr>
            <p:ph type="ftr" sz="quarter" idx="3"/>
          </p:nvPr>
        </p:nvSpPr>
        <p:spPr/>
        <p:txBody>
          <a:bodyPr/>
          <a:lstStyle/>
          <a:p>
            <a:pPr>
              <a:defRPr/>
            </a:pPr>
            <a:r>
              <a:rPr lang="de-DE" smtClean="0"/>
              <a:t>Von Fast Fashion zu Fair Fashion</a:t>
            </a:r>
            <a:endParaRPr lang="de-DE" dirty="0"/>
          </a:p>
        </p:txBody>
      </p:sp>
      <p:sp>
        <p:nvSpPr>
          <p:cNvPr id="12" name="Inhaltsplatzhalter 11"/>
          <p:cNvSpPr>
            <a:spLocks noGrp="1"/>
          </p:cNvSpPr>
          <p:nvPr>
            <p:ph sz="quarter" idx="22"/>
          </p:nvPr>
        </p:nvSpPr>
        <p:spPr/>
        <p:txBody>
          <a:bodyPr/>
          <a:lstStyle/>
          <a:p>
            <a:endParaRPr lang="de-DE" dirty="0"/>
          </a:p>
        </p:txBody>
      </p:sp>
      <p:sp>
        <p:nvSpPr>
          <p:cNvPr id="14" name="Rechtwinkliges Dreieck 13"/>
          <p:cNvSpPr/>
          <p:nvPr/>
        </p:nvSpPr>
        <p:spPr>
          <a:xfrm rot="13500000">
            <a:off x="422943" y="1810125"/>
            <a:ext cx="224090" cy="22409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7548388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en-US" smtClean="0"/>
              <a:pPr>
                <a:defRPr/>
              </a:pPr>
              <a:t>4</a:t>
            </a:fld>
            <a:endParaRPr lang="en-US" dirty="0"/>
          </a:p>
        </p:txBody>
      </p:sp>
      <p:sp>
        <p:nvSpPr>
          <p:cNvPr id="5" name="Textplatzhalter 4"/>
          <p:cNvSpPr>
            <a:spLocks noGrp="1"/>
          </p:cNvSpPr>
          <p:nvPr>
            <p:ph type="body" sz="quarter" idx="15"/>
          </p:nvPr>
        </p:nvSpPr>
        <p:spPr/>
        <p:txBody>
          <a:bodyPr/>
          <a:lstStyle/>
          <a:p>
            <a:r>
              <a:rPr lang="de-DE" dirty="0" smtClean="0"/>
              <a:t>Fast Fashion</a:t>
            </a:r>
            <a:endParaRPr lang="de-DE" dirty="0"/>
          </a:p>
        </p:txBody>
      </p:sp>
      <p:sp>
        <p:nvSpPr>
          <p:cNvPr id="6" name="Textplatzhalter 5"/>
          <p:cNvSpPr>
            <a:spLocks noGrp="1"/>
          </p:cNvSpPr>
          <p:nvPr>
            <p:ph type="body" sz="quarter" idx="17"/>
          </p:nvPr>
        </p:nvSpPr>
        <p:spPr/>
        <p:txBody>
          <a:bodyPr/>
          <a:lstStyle/>
          <a:p>
            <a:r>
              <a:rPr lang="de-DE" dirty="0" smtClean="0"/>
              <a:t>Fast Fashion und </a:t>
            </a:r>
            <a:r>
              <a:rPr lang="de-DE" dirty="0" err="1" smtClean="0"/>
              <a:t>massenkonsum</a:t>
            </a:r>
            <a:endParaRPr lang="de-DE" dirty="0"/>
          </a:p>
        </p:txBody>
      </p:sp>
      <p:sp>
        <p:nvSpPr>
          <p:cNvPr id="7" name="Fußzeilenplatzhalter 6"/>
          <p:cNvSpPr>
            <a:spLocks noGrp="1"/>
          </p:cNvSpPr>
          <p:nvPr>
            <p:ph type="ftr" sz="quarter" idx="3"/>
          </p:nvPr>
        </p:nvSpPr>
        <p:spPr/>
        <p:txBody>
          <a:bodyPr/>
          <a:lstStyle/>
          <a:p>
            <a:pPr>
              <a:defRPr/>
            </a:pPr>
            <a:r>
              <a:rPr lang="de-DE" dirty="0" smtClean="0"/>
              <a:t>Von Fast Fashion zu Fair Fashion</a:t>
            </a:r>
            <a:endParaRPr lang="de-DE" dirty="0"/>
          </a:p>
        </p:txBody>
      </p:sp>
      <p:sp>
        <p:nvSpPr>
          <p:cNvPr id="8" name="Inhaltsplatzhalter 7"/>
          <p:cNvSpPr>
            <a:spLocks noGrp="1"/>
          </p:cNvSpPr>
          <p:nvPr>
            <p:ph sz="quarter" idx="22"/>
          </p:nvPr>
        </p:nvSpPr>
        <p:spPr/>
        <p:txBody>
          <a:bodyPr/>
          <a:lstStyle/>
          <a:p>
            <a:r>
              <a:rPr lang="de-DE" dirty="0"/>
              <a:t>Christliche Initiative Romero e.V. (CIR)</a:t>
            </a:r>
          </a:p>
          <a:p>
            <a:r>
              <a:rPr lang="de-DE" dirty="0" smtClean="0"/>
              <a:t>Dossier </a:t>
            </a:r>
            <a:br>
              <a:rPr lang="de-DE" dirty="0" smtClean="0"/>
            </a:br>
            <a:r>
              <a:rPr lang="de-DE" dirty="0" smtClean="0"/>
              <a:t>Fast Fashion</a:t>
            </a:r>
          </a:p>
        </p:txBody>
      </p:sp>
      <p:sp>
        <p:nvSpPr>
          <p:cNvPr id="9" name="Textfeld 8"/>
          <p:cNvSpPr txBox="1"/>
          <p:nvPr/>
        </p:nvSpPr>
        <p:spPr>
          <a:xfrm>
            <a:off x="1930230" y="2008192"/>
            <a:ext cx="7153162" cy="3785652"/>
          </a:xfrm>
          <a:prstGeom prst="rect">
            <a:avLst/>
          </a:prstGeom>
          <a:noFill/>
        </p:spPr>
        <p:txBody>
          <a:bodyPr wrap="square" rtlCol="0">
            <a:spAutoFit/>
          </a:bodyPr>
          <a:lstStyle/>
          <a:p>
            <a:r>
              <a:rPr lang="de-DE" sz="2400" dirty="0" smtClean="0">
                <a:solidFill>
                  <a:srgbClr val="005FAC"/>
                </a:solidFill>
                <a:latin typeface="+mn-lt"/>
              </a:rPr>
              <a:t>Fast-Fashion-Marken </a:t>
            </a:r>
            <a:r>
              <a:rPr lang="de-DE" sz="2400" dirty="0">
                <a:solidFill>
                  <a:srgbClr val="005FAC"/>
                </a:solidFill>
                <a:latin typeface="+mn-lt"/>
              </a:rPr>
              <a:t>reagieren ganz kurzfristig auf neue Trends, bringen fast wöchentlich neue Kollektionen auf den Markt und das zu absoluten Niedrigpreisen</a:t>
            </a:r>
            <a:r>
              <a:rPr lang="de-DE" sz="2400" dirty="0" smtClean="0">
                <a:solidFill>
                  <a:srgbClr val="005FAC"/>
                </a:solidFill>
                <a:latin typeface="+mn-lt"/>
              </a:rPr>
              <a:t>. Spätestens seit dem Einsturz des Rana-Plaza-Fabrikgebäudes in Bangladesch 2013 steht dieses Wirtschaftsmodell in der Kritik, weil es den Preis- und Zeitdruck in der Lieferkette weitergibt – bis zu den Arbeiter*innen, die die Mode unter menschenunwürdigen Bedingungen fertigen.</a:t>
            </a:r>
            <a:r>
              <a:rPr lang="de-DE" sz="2400" b="0" kern="1200" cap="none" spc="0" baseline="0" dirty="0" smtClean="0">
                <a:solidFill>
                  <a:srgbClr val="005FAC"/>
                </a:solidFill>
                <a:latin typeface="+mn-lt"/>
              </a:rPr>
              <a:t>“</a:t>
            </a:r>
          </a:p>
        </p:txBody>
      </p:sp>
      <p:sp>
        <p:nvSpPr>
          <p:cNvPr id="10" name="Rechteck 9"/>
          <p:cNvSpPr/>
          <p:nvPr/>
        </p:nvSpPr>
        <p:spPr>
          <a:xfrm flipH="1">
            <a:off x="1930230" y="2354873"/>
            <a:ext cx="45719" cy="33165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p:cNvSpPr txBox="1"/>
          <p:nvPr/>
        </p:nvSpPr>
        <p:spPr>
          <a:xfrm>
            <a:off x="1505819" y="1213673"/>
            <a:ext cx="778190" cy="1200329"/>
          </a:xfrm>
          <a:prstGeom prst="rect">
            <a:avLst/>
          </a:prstGeom>
          <a:noFill/>
        </p:spPr>
        <p:txBody>
          <a:bodyPr wrap="square" rtlCol="0">
            <a:spAutoFit/>
          </a:bodyPr>
          <a:lstStyle/>
          <a:p>
            <a:pPr marL="0" indent="0" algn="l" rtl="0" eaLnBrk="0" fontAlgn="base" hangingPunct="0">
              <a:lnSpc>
                <a:spcPct val="100000"/>
              </a:lnSpc>
              <a:spcBef>
                <a:spcPct val="0"/>
              </a:spcBef>
              <a:spcAft>
                <a:spcPct val="0"/>
              </a:spcAft>
              <a:buFont typeface="Arial" panose="020B0604020202020204" pitchFamily="34" charset="0"/>
              <a:buNone/>
            </a:pPr>
            <a:r>
              <a:rPr lang="de-DE" sz="7200" b="0" kern="1200" cap="none" spc="0" baseline="0" dirty="0" smtClean="0">
                <a:solidFill>
                  <a:srgbClr val="005FAC"/>
                </a:solidFill>
                <a:latin typeface="+mj-lt"/>
                <a:ea typeface="+mn-ea"/>
                <a:cs typeface="+mn-cs"/>
              </a:rPr>
              <a:t>„</a:t>
            </a:r>
          </a:p>
        </p:txBody>
      </p:sp>
    </p:spTree>
    <p:extLst>
      <p:ext uri="{BB962C8B-B14F-4D97-AF65-F5344CB8AC3E}">
        <p14:creationId xmlns:p14="http://schemas.microsoft.com/office/powerpoint/2010/main" val="291192296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5</a:t>
            </a:fld>
            <a:endParaRPr lang="de-DE" dirty="0"/>
          </a:p>
        </p:txBody>
      </p:sp>
      <p:sp>
        <p:nvSpPr>
          <p:cNvPr id="5" name="Textplatzhalter 4"/>
          <p:cNvSpPr>
            <a:spLocks noGrp="1"/>
          </p:cNvSpPr>
          <p:nvPr>
            <p:ph type="body" sz="quarter" idx="15"/>
          </p:nvPr>
        </p:nvSpPr>
        <p:spPr/>
        <p:txBody>
          <a:bodyPr/>
          <a:lstStyle/>
          <a:p>
            <a:r>
              <a:rPr lang="de-DE" altLang="de-DE" dirty="0" smtClean="0"/>
              <a:t>Wachsender Modekonsum</a:t>
            </a:r>
            <a:endParaRPr lang="en-US" dirty="0"/>
          </a:p>
        </p:txBody>
      </p:sp>
      <p:sp>
        <p:nvSpPr>
          <p:cNvPr id="6" name="Textplatzhalter 5"/>
          <p:cNvSpPr>
            <a:spLocks noGrp="1"/>
          </p:cNvSpPr>
          <p:nvPr>
            <p:ph type="body" sz="quarter" idx="17"/>
          </p:nvPr>
        </p:nvSpPr>
        <p:spPr/>
        <p:txBody>
          <a:bodyPr/>
          <a:lstStyle/>
          <a:p>
            <a:r>
              <a:rPr lang="de-DE" dirty="0"/>
              <a:t>Fast Fashion und </a:t>
            </a:r>
            <a:r>
              <a:rPr lang="de-DE" dirty="0" err="1"/>
              <a:t>massenkonsum</a:t>
            </a:r>
            <a:endParaRPr lang="de-DE" dirty="0"/>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r>
              <a:rPr lang="de-DE" altLang="de-DE" dirty="0"/>
              <a:t>Grafik: </a:t>
            </a:r>
            <a:r>
              <a:rPr lang="de-DE" altLang="de-DE" dirty="0" smtClean="0"/>
              <a:t/>
            </a:r>
            <a:br>
              <a:rPr lang="de-DE" altLang="de-DE" dirty="0" smtClean="0"/>
            </a:br>
            <a:r>
              <a:rPr lang="de-DE" altLang="de-DE" dirty="0" smtClean="0"/>
              <a:t>Nikola </a:t>
            </a:r>
            <a:r>
              <a:rPr lang="de-DE" altLang="de-DE" dirty="0"/>
              <a:t>Berger </a:t>
            </a:r>
          </a:p>
          <a:p>
            <a:r>
              <a:rPr lang="de-DE" altLang="de-DE" dirty="0" smtClean="0"/>
              <a:t>Wachstum </a:t>
            </a:r>
            <a:r>
              <a:rPr lang="de-DE" altLang="de-DE" dirty="0"/>
              <a:t>des globalen Modekonsums von 2000 bis 2050 in Millionen </a:t>
            </a:r>
            <a:r>
              <a:rPr lang="de-DE" altLang="de-DE" dirty="0" smtClean="0"/>
              <a:t>Tonnen</a:t>
            </a:r>
          </a:p>
          <a:p>
            <a:endParaRPr lang="en-US" dirty="0"/>
          </a:p>
        </p:txBody>
      </p:sp>
      <p:sp>
        <p:nvSpPr>
          <p:cNvPr id="9" name="Inhaltsplatzhalter 8"/>
          <p:cNvSpPr>
            <a:spLocks noGrp="1"/>
          </p:cNvSpPr>
          <p:nvPr>
            <p:ph sz="quarter" idx="24"/>
          </p:nvPr>
        </p:nvSpPr>
        <p:spPr/>
        <p:txBody>
          <a:bodyPr/>
          <a:lstStyle/>
          <a:p>
            <a:pPr marL="457200" indent="-457200">
              <a:buFont typeface="Arial" panose="020B0604020202020204" pitchFamily="34" charset="0"/>
              <a:buChar char="•"/>
            </a:pPr>
            <a:endParaRPr lang="de-DE" altLang="de-DE" dirty="0" smtClean="0"/>
          </a:p>
          <a:p>
            <a:pPr marL="457200" indent="-457200">
              <a:buFont typeface="Arial" panose="020B0604020202020204" pitchFamily="34" charset="0"/>
              <a:buChar char="•"/>
            </a:pPr>
            <a:r>
              <a:rPr lang="de-DE" altLang="de-DE" dirty="0" smtClean="0"/>
              <a:t>2050 </a:t>
            </a:r>
            <a:r>
              <a:rPr lang="de-DE" altLang="de-DE" dirty="0"/>
              <a:t>werden laut Prognose 160 Millionen Tonnen Kleidung weltweit gekauft werden – fast 3-mal so viel wie </a:t>
            </a:r>
            <a:r>
              <a:rPr lang="de-DE" altLang="de-DE" dirty="0" smtClean="0"/>
              <a:t>heute</a:t>
            </a:r>
            <a:endParaRPr lang="en-US" dirty="0"/>
          </a:p>
        </p:txBody>
      </p:sp>
      <p:pic>
        <p:nvPicPr>
          <p:cNvPr id="15362" name="Picture 2"/>
          <p:cNvPicPr>
            <a:picLocks noGrp="1" noChangeAspect="1" noChangeArrowheads="1"/>
          </p:cNvPicPr>
          <p:nvPr>
            <p:ph sz="quarter" idx="23"/>
          </p:nvPr>
        </p:nvPicPr>
        <p:blipFill>
          <a:blip r:embed="rId3" cstate="email">
            <a:extLst>
              <a:ext uri="{28A0092B-C50C-407E-A947-70E740481C1C}">
                <a14:useLocalDpi xmlns:a14="http://schemas.microsoft.com/office/drawing/2010/main"/>
              </a:ext>
            </a:extLst>
          </a:blip>
          <a:srcRect/>
          <a:stretch>
            <a:fillRect/>
          </a:stretch>
        </p:blipFill>
        <p:spPr bwMode="auto">
          <a:xfrm>
            <a:off x="407988" y="2008276"/>
            <a:ext cx="4532312" cy="3951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869195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6</a:t>
            </a:fld>
            <a:endParaRPr lang="de-DE" dirty="0"/>
          </a:p>
        </p:txBody>
      </p:sp>
      <p:sp>
        <p:nvSpPr>
          <p:cNvPr id="5" name="Textplatzhalter 4"/>
          <p:cNvSpPr>
            <a:spLocks noGrp="1"/>
          </p:cNvSpPr>
          <p:nvPr>
            <p:ph type="body" sz="quarter" idx="15"/>
          </p:nvPr>
        </p:nvSpPr>
        <p:spPr/>
        <p:txBody>
          <a:bodyPr/>
          <a:lstStyle/>
          <a:p>
            <a:r>
              <a:rPr lang="de-DE" dirty="0"/>
              <a:t>Wie viel geben wir für Kleidung aus?</a:t>
            </a:r>
          </a:p>
          <a:p>
            <a:endParaRPr lang="en-US" dirty="0"/>
          </a:p>
        </p:txBody>
      </p:sp>
      <p:sp>
        <p:nvSpPr>
          <p:cNvPr id="6" name="Textplatzhalter 5"/>
          <p:cNvSpPr>
            <a:spLocks noGrp="1"/>
          </p:cNvSpPr>
          <p:nvPr>
            <p:ph type="body" sz="quarter" idx="17"/>
          </p:nvPr>
        </p:nvSpPr>
        <p:spPr/>
        <p:txBody>
          <a:bodyPr/>
          <a:lstStyle/>
          <a:p>
            <a:r>
              <a:rPr lang="de-DE" dirty="0"/>
              <a:t>Fast Fashion und </a:t>
            </a:r>
            <a:r>
              <a:rPr lang="de-DE" dirty="0" err="1"/>
              <a:t>massenkonsum</a:t>
            </a:r>
            <a:endParaRPr lang="de-DE" dirty="0"/>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r>
              <a:rPr lang="de-DE" altLang="de-DE" dirty="0" smtClean="0"/>
              <a:t>Grafik: </a:t>
            </a:r>
            <a:br>
              <a:rPr lang="de-DE" altLang="de-DE" dirty="0" smtClean="0"/>
            </a:br>
            <a:r>
              <a:rPr lang="de-DE" altLang="de-DE" dirty="0" smtClean="0"/>
              <a:t>Nikola </a:t>
            </a:r>
            <a:r>
              <a:rPr lang="de-DE" altLang="de-DE" dirty="0"/>
              <a:t>Berger </a:t>
            </a:r>
            <a:endParaRPr lang="de-DE" altLang="de-DE" dirty="0" smtClean="0"/>
          </a:p>
          <a:p>
            <a:r>
              <a:rPr lang="de-DE" altLang="de-DE" dirty="0" smtClean="0"/>
              <a:t>Monatliche Konsum-ausgaben </a:t>
            </a:r>
            <a:r>
              <a:rPr lang="de-DE" altLang="de-DE" dirty="0"/>
              <a:t>privater Haushalte bei einem Nettolohn von 2517 € (2017</a:t>
            </a:r>
            <a:r>
              <a:rPr lang="de-DE" altLang="de-DE" dirty="0" smtClean="0"/>
              <a:t>)</a:t>
            </a:r>
            <a:endParaRPr lang="en-US" dirty="0"/>
          </a:p>
        </p:txBody>
      </p:sp>
      <p:pic>
        <p:nvPicPr>
          <p:cNvPr id="16387" name="Picture 3" descr="O:\Kampagnen-Projekte\BMZ - InWEnt\INL.ANT\CIR-Anträge\2017\Fast Fashion\Durchführung\Aktivitaeten\2019_Grafik-Set\PNGs\FastFashionReport_Teil3_Grafik3.png"/>
          <p:cNvPicPr>
            <a:picLocks noGrp="1" noChangeAspect="1" noChangeArrowheads="1"/>
          </p:cNvPicPr>
          <p:nvPr>
            <p:ph sz="quarter" idx="24"/>
          </p:nvPr>
        </p:nvPicPr>
        <p:blipFill>
          <a:blip r:embed="rId3" cstate="email">
            <a:extLst>
              <a:ext uri="{28A0092B-C50C-407E-A947-70E740481C1C}">
                <a14:useLocalDpi xmlns:a14="http://schemas.microsoft.com/office/drawing/2010/main"/>
              </a:ext>
            </a:extLst>
          </a:blip>
          <a:srcRect/>
          <a:stretch>
            <a:fillRect/>
          </a:stretch>
        </p:blipFill>
        <p:spPr bwMode="auto">
          <a:xfrm>
            <a:off x="5067300" y="1892300"/>
            <a:ext cx="4533900" cy="3780415"/>
          </a:xfrm>
          <a:prstGeom prst="rect">
            <a:avLst/>
          </a:prstGeom>
          <a:noFill/>
          <a:extLst>
            <a:ext uri="{909E8E84-426E-40DD-AFC4-6F175D3DCCD1}">
              <a14:hiddenFill xmlns:a14="http://schemas.microsoft.com/office/drawing/2010/main">
                <a:solidFill>
                  <a:srgbClr val="FFFFFF"/>
                </a:solidFill>
              </a14:hiddenFill>
            </a:ext>
          </a:extLst>
        </p:spPr>
      </p:pic>
      <p:sp>
        <p:nvSpPr>
          <p:cNvPr id="2" name="Inhaltsplatzhalter 1"/>
          <p:cNvSpPr>
            <a:spLocks noGrp="1"/>
          </p:cNvSpPr>
          <p:nvPr>
            <p:ph sz="quarter" idx="23"/>
          </p:nvPr>
        </p:nvSpPr>
        <p:spPr/>
        <p:txBody>
          <a:bodyPr/>
          <a:lstStyle/>
          <a:p>
            <a:pPr marL="457200" indent="-457200">
              <a:buFont typeface="Arial" panose="020B0604020202020204" pitchFamily="34" charset="0"/>
              <a:buChar char="•"/>
            </a:pPr>
            <a:endParaRPr lang="de-DE" altLang="de-DE" dirty="0" smtClean="0"/>
          </a:p>
          <a:p>
            <a:pPr marL="457200" indent="-457200">
              <a:buFont typeface="Arial" panose="020B0604020202020204" pitchFamily="34" charset="0"/>
              <a:buChar char="•"/>
            </a:pPr>
            <a:r>
              <a:rPr lang="de-DE" altLang="de-DE" dirty="0" smtClean="0"/>
              <a:t>nur durchschnittlich </a:t>
            </a:r>
            <a:br>
              <a:rPr lang="de-DE" altLang="de-DE" dirty="0" smtClean="0"/>
            </a:br>
            <a:r>
              <a:rPr lang="de-DE" altLang="de-DE" dirty="0" smtClean="0"/>
              <a:t>4 </a:t>
            </a:r>
            <a:r>
              <a:rPr lang="de-DE" altLang="de-DE" dirty="0"/>
              <a:t>% der </a:t>
            </a:r>
            <a:r>
              <a:rPr lang="de-DE" altLang="de-DE" dirty="0" smtClean="0"/>
              <a:t>Konsumausgaben werden </a:t>
            </a:r>
            <a:r>
              <a:rPr lang="de-DE" altLang="de-DE" dirty="0"/>
              <a:t>für Bekleidung aufgewendet</a:t>
            </a:r>
            <a:endParaRPr lang="en-US" dirty="0"/>
          </a:p>
        </p:txBody>
      </p:sp>
    </p:spTree>
    <p:extLst>
      <p:ext uri="{BB962C8B-B14F-4D97-AF65-F5344CB8AC3E}">
        <p14:creationId xmlns:p14="http://schemas.microsoft.com/office/powerpoint/2010/main" val="104429919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7</a:t>
            </a:fld>
            <a:endParaRPr lang="de-DE" dirty="0"/>
          </a:p>
        </p:txBody>
      </p:sp>
      <p:sp>
        <p:nvSpPr>
          <p:cNvPr id="5" name="Textplatzhalter 4"/>
          <p:cNvSpPr>
            <a:spLocks noGrp="1"/>
          </p:cNvSpPr>
          <p:nvPr>
            <p:ph type="body" sz="quarter" idx="15"/>
          </p:nvPr>
        </p:nvSpPr>
        <p:spPr/>
        <p:txBody>
          <a:bodyPr/>
          <a:lstStyle/>
          <a:p>
            <a:r>
              <a:rPr lang="de-DE" dirty="0" smtClean="0"/>
              <a:t>Alles wird teurer, außer…</a:t>
            </a:r>
            <a:endParaRPr lang="en-US" dirty="0"/>
          </a:p>
        </p:txBody>
      </p:sp>
      <p:sp>
        <p:nvSpPr>
          <p:cNvPr id="6" name="Textplatzhalter 5"/>
          <p:cNvSpPr>
            <a:spLocks noGrp="1"/>
          </p:cNvSpPr>
          <p:nvPr>
            <p:ph type="body" sz="quarter" idx="17"/>
          </p:nvPr>
        </p:nvSpPr>
        <p:spPr/>
        <p:txBody>
          <a:bodyPr/>
          <a:lstStyle/>
          <a:p>
            <a:r>
              <a:rPr lang="de-DE" dirty="0"/>
              <a:t>Fast Fashion und </a:t>
            </a:r>
            <a:r>
              <a:rPr lang="de-DE" dirty="0" err="1"/>
              <a:t>massenkonsum</a:t>
            </a:r>
            <a:endParaRPr lang="de-DE" dirty="0"/>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a:xfrm>
            <a:off x="10033001" y="1647825"/>
            <a:ext cx="1711960" cy="4672013"/>
          </a:xfrm>
        </p:spPr>
        <p:txBody>
          <a:bodyPr/>
          <a:lstStyle/>
          <a:p>
            <a:r>
              <a:rPr lang="de-DE" altLang="de-DE" dirty="0" smtClean="0"/>
              <a:t>Grafik: </a:t>
            </a:r>
            <a:br>
              <a:rPr lang="de-DE" altLang="de-DE" dirty="0" smtClean="0"/>
            </a:br>
            <a:r>
              <a:rPr lang="de-DE" altLang="de-DE" dirty="0" smtClean="0"/>
              <a:t>Nikola </a:t>
            </a:r>
            <a:r>
              <a:rPr lang="de-DE" altLang="de-DE" dirty="0"/>
              <a:t>Berger </a:t>
            </a:r>
            <a:endParaRPr lang="de-DE" altLang="de-DE" dirty="0" smtClean="0"/>
          </a:p>
          <a:p>
            <a:r>
              <a:rPr lang="de-DE" altLang="de-DE" dirty="0" smtClean="0"/>
              <a:t>Durchschnittliche </a:t>
            </a:r>
            <a:r>
              <a:rPr lang="de-DE" altLang="de-DE" dirty="0"/>
              <a:t>Steigerung der Ausgaben für verschiedene Konsumgüter pro Jahr zwischen 2000 und 2016</a:t>
            </a:r>
            <a:endParaRPr lang="en-US" dirty="0"/>
          </a:p>
        </p:txBody>
      </p:sp>
      <p:pic>
        <p:nvPicPr>
          <p:cNvPr id="16386" name="Picture 2"/>
          <p:cNvPicPr>
            <a:picLocks noGrp="1" noChangeAspect="1" noChangeArrowheads="1"/>
          </p:cNvPicPr>
          <p:nvPr>
            <p:ph sz="quarter" idx="23"/>
          </p:nvPr>
        </p:nvPicPr>
        <p:blipFill>
          <a:blip r:embed="rId3" cstate="email">
            <a:extLst>
              <a:ext uri="{28A0092B-C50C-407E-A947-70E740481C1C}">
                <a14:useLocalDpi xmlns:a14="http://schemas.microsoft.com/office/drawing/2010/main"/>
              </a:ext>
            </a:extLst>
          </a:blip>
          <a:srcRect/>
          <a:stretch>
            <a:fillRect/>
          </a:stretch>
        </p:blipFill>
        <p:spPr bwMode="auto">
          <a:xfrm>
            <a:off x="1463245" y="1647825"/>
            <a:ext cx="2295955" cy="4429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Inhaltsplatzhalter 9"/>
          <p:cNvSpPr>
            <a:spLocks noGrp="1"/>
          </p:cNvSpPr>
          <p:nvPr>
            <p:ph sz="quarter" idx="24"/>
          </p:nvPr>
        </p:nvSpPr>
        <p:spPr/>
        <p:txBody>
          <a:bodyPr/>
          <a:lstStyle/>
          <a:p>
            <a:pPr marL="457200" indent="-457200">
              <a:buFont typeface="Arial" panose="020B0604020202020204" pitchFamily="34" charset="0"/>
              <a:buChar char="•"/>
            </a:pPr>
            <a:endParaRPr lang="de-DE" altLang="de-DE" dirty="0" smtClean="0"/>
          </a:p>
          <a:p>
            <a:pPr marL="457200" indent="-457200">
              <a:buFont typeface="Arial" panose="020B0604020202020204" pitchFamily="34" charset="0"/>
              <a:buChar char="•"/>
            </a:pPr>
            <a:r>
              <a:rPr lang="de-DE" altLang="de-DE" dirty="0" smtClean="0"/>
              <a:t>Die </a:t>
            </a:r>
            <a:r>
              <a:rPr lang="de-DE" altLang="de-DE" dirty="0"/>
              <a:t>Preise für Kleidung steigen im Vergleich zu anderen Konsumgütern nur sehr </a:t>
            </a:r>
            <a:r>
              <a:rPr lang="de-DE" altLang="de-DE" dirty="0" smtClean="0"/>
              <a:t>langsam</a:t>
            </a:r>
            <a:endParaRPr lang="en-US" altLang="de-DE"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48547188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12"/>
          <p:cNvSpPr>
            <a:spLocks noGrp="1"/>
          </p:cNvSpPr>
          <p:nvPr>
            <p:ph sz="quarter" idx="23"/>
          </p:nvPr>
        </p:nvSpPr>
        <p:spPr>
          <a:xfrm>
            <a:off x="885824" y="1647825"/>
            <a:ext cx="8245476" cy="4672013"/>
          </a:xfrm>
        </p:spPr>
        <p:txBody>
          <a:bodyPr/>
          <a:lstStyle/>
          <a:p>
            <a:pPr marL="457200" indent="-457200">
              <a:buAutoNum type="arabicPeriod"/>
            </a:pPr>
            <a:r>
              <a:rPr lang="de-DE" altLang="de-DE" b="1" dirty="0" smtClean="0"/>
              <a:t>Fast Fashion und Massenkonsum</a:t>
            </a:r>
          </a:p>
          <a:p>
            <a:pPr marL="457200" indent="-457200">
              <a:buAutoNum type="arabicPeriod"/>
            </a:pPr>
            <a:r>
              <a:rPr lang="de-DE" altLang="de-DE" b="1" dirty="0" smtClean="0"/>
              <a:t>So beschaffen Modekonzerne ihre Ware</a:t>
            </a:r>
          </a:p>
          <a:p>
            <a:pPr marL="457200" indent="-457200">
              <a:buAutoNum type="arabicPeriod"/>
            </a:pPr>
            <a:r>
              <a:rPr lang="de-DE" altLang="de-DE" b="1" dirty="0" smtClean="0"/>
              <a:t>So arbeiten Menschen in sri-lankischen Textilfabriken</a:t>
            </a:r>
          </a:p>
          <a:p>
            <a:pPr marL="457200" indent="-457200">
              <a:buAutoNum type="arabicPeriod"/>
            </a:pPr>
            <a:r>
              <a:rPr lang="de-DE" altLang="de-DE" b="1" dirty="0" smtClean="0"/>
              <a:t>So wirkt Fast Fashion auf Mensch und Umwelt</a:t>
            </a:r>
          </a:p>
          <a:p>
            <a:pPr marL="457200" indent="-457200">
              <a:buAutoNum type="arabicPeriod"/>
            </a:pPr>
            <a:r>
              <a:rPr lang="de-DE" altLang="de-DE" b="1" dirty="0" smtClean="0"/>
              <a:t>Das können wir tun</a:t>
            </a:r>
          </a:p>
        </p:txBody>
      </p:sp>
      <p:sp>
        <p:nvSpPr>
          <p:cNvPr id="3" name="Foliennummernplatzhalter 2"/>
          <p:cNvSpPr>
            <a:spLocks noGrp="1"/>
          </p:cNvSpPr>
          <p:nvPr>
            <p:ph type="sldNum" sz="quarter" idx="12"/>
          </p:nvPr>
        </p:nvSpPr>
        <p:spPr/>
        <p:txBody>
          <a:bodyPr/>
          <a:lstStyle/>
          <a:p>
            <a:pPr>
              <a:defRPr/>
            </a:pPr>
            <a:fld id="{D54B63FE-EAF8-410F-815B-DB2C4C075EBD}" type="slidenum">
              <a:rPr lang="de-DE" smtClean="0"/>
              <a:pPr>
                <a:defRPr/>
              </a:pPr>
              <a:t>8</a:t>
            </a:fld>
            <a:endParaRPr lang="de-DE" dirty="0"/>
          </a:p>
        </p:txBody>
      </p:sp>
      <p:sp>
        <p:nvSpPr>
          <p:cNvPr id="10" name="Textplatzhalter 9"/>
          <p:cNvSpPr>
            <a:spLocks noGrp="1"/>
          </p:cNvSpPr>
          <p:nvPr>
            <p:ph type="body" sz="quarter" idx="15"/>
          </p:nvPr>
        </p:nvSpPr>
        <p:spPr/>
        <p:txBody>
          <a:bodyPr/>
          <a:lstStyle/>
          <a:p>
            <a:r>
              <a:rPr lang="de-DE" dirty="0" smtClean="0"/>
              <a:t>Inhalt </a:t>
            </a:r>
            <a:endParaRPr lang="de-DE" dirty="0"/>
          </a:p>
        </p:txBody>
      </p:sp>
      <p:sp>
        <p:nvSpPr>
          <p:cNvPr id="6" name="Fußzeilenplatzhalter 5"/>
          <p:cNvSpPr>
            <a:spLocks noGrp="1"/>
          </p:cNvSpPr>
          <p:nvPr>
            <p:ph type="ftr" sz="quarter" idx="3"/>
          </p:nvPr>
        </p:nvSpPr>
        <p:spPr/>
        <p:txBody>
          <a:bodyPr/>
          <a:lstStyle/>
          <a:p>
            <a:pPr>
              <a:defRPr/>
            </a:pPr>
            <a:r>
              <a:rPr lang="de-DE" smtClean="0"/>
              <a:t>Von Fast Fashion zu Fair Fashion</a:t>
            </a:r>
            <a:endParaRPr lang="de-DE" dirty="0"/>
          </a:p>
        </p:txBody>
      </p:sp>
      <p:sp>
        <p:nvSpPr>
          <p:cNvPr id="12" name="Inhaltsplatzhalter 11"/>
          <p:cNvSpPr>
            <a:spLocks noGrp="1"/>
          </p:cNvSpPr>
          <p:nvPr>
            <p:ph sz="quarter" idx="22"/>
          </p:nvPr>
        </p:nvSpPr>
        <p:spPr/>
        <p:txBody>
          <a:bodyPr/>
          <a:lstStyle/>
          <a:p>
            <a:endParaRPr lang="de-DE" dirty="0"/>
          </a:p>
        </p:txBody>
      </p:sp>
      <p:sp>
        <p:nvSpPr>
          <p:cNvPr id="14" name="Rechtwinkliges Dreieck 13"/>
          <p:cNvSpPr/>
          <p:nvPr/>
        </p:nvSpPr>
        <p:spPr>
          <a:xfrm rot="13500000">
            <a:off x="454399" y="2419727"/>
            <a:ext cx="224090" cy="22409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0203363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sz="quarter" idx="23"/>
          </p:nvPr>
        </p:nvPicPr>
        <p:blipFill>
          <a:blip r:embed="rId3">
            <a:extLst>
              <a:ext uri="{28A0092B-C50C-407E-A947-70E740481C1C}">
                <a14:useLocalDpi xmlns:a14="http://schemas.microsoft.com/office/drawing/2010/main"/>
              </a:ext>
            </a:extLst>
          </a:blip>
          <a:srcRect/>
          <a:stretch>
            <a:fillRect/>
          </a:stretch>
        </p:blipFill>
        <p:spPr bwMode="auto">
          <a:xfrm>
            <a:off x="884905" y="1158617"/>
            <a:ext cx="3296221" cy="4917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9</a:t>
            </a:fld>
            <a:endParaRPr lang="de-DE" dirty="0"/>
          </a:p>
        </p:txBody>
      </p:sp>
      <p:sp>
        <p:nvSpPr>
          <p:cNvPr id="5" name="Textplatzhalter 4"/>
          <p:cNvSpPr>
            <a:spLocks noGrp="1"/>
          </p:cNvSpPr>
          <p:nvPr>
            <p:ph type="body" sz="quarter" idx="15"/>
          </p:nvPr>
        </p:nvSpPr>
        <p:spPr/>
        <p:txBody>
          <a:bodyPr/>
          <a:lstStyle/>
          <a:p>
            <a:endParaRPr lang="en-US" dirty="0"/>
          </a:p>
        </p:txBody>
      </p:sp>
      <p:sp>
        <p:nvSpPr>
          <p:cNvPr id="6" name="Textplatzhalter 5"/>
          <p:cNvSpPr>
            <a:spLocks noGrp="1"/>
          </p:cNvSpPr>
          <p:nvPr>
            <p:ph type="body" sz="quarter" idx="17"/>
          </p:nvPr>
        </p:nvSpPr>
        <p:spPr/>
        <p:txBody>
          <a:bodyPr/>
          <a:lstStyle/>
          <a:p>
            <a:r>
              <a:rPr lang="en-US" dirty="0" smtClean="0"/>
              <a:t>So </a:t>
            </a:r>
            <a:r>
              <a:rPr lang="en-US" dirty="0" err="1" smtClean="0"/>
              <a:t>beschaffen</a:t>
            </a:r>
            <a:r>
              <a:rPr lang="en-US" dirty="0" smtClean="0"/>
              <a:t> </a:t>
            </a:r>
            <a:r>
              <a:rPr lang="en-US" dirty="0" err="1" smtClean="0"/>
              <a:t>modekonzerne</a:t>
            </a:r>
            <a:r>
              <a:rPr lang="en-US" dirty="0" smtClean="0"/>
              <a:t> </a:t>
            </a:r>
            <a:r>
              <a:rPr lang="en-US" dirty="0" err="1" smtClean="0"/>
              <a:t>ihre</a:t>
            </a:r>
            <a:r>
              <a:rPr lang="en-US" dirty="0" smtClean="0"/>
              <a:t> ware </a:t>
            </a:r>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a:xfrm>
            <a:off x="407989" y="1664703"/>
            <a:ext cx="1584325" cy="4672013"/>
          </a:xfrm>
        </p:spPr>
        <p:txBody>
          <a:bodyPr/>
          <a:lstStyle/>
          <a:p>
            <a:r>
              <a:rPr lang="en-US" dirty="0" err="1" smtClean="0"/>
              <a:t>Grafik</a:t>
            </a:r>
            <a:r>
              <a:rPr lang="en-US" dirty="0" smtClean="0"/>
              <a:t>: </a:t>
            </a:r>
            <a:br>
              <a:rPr lang="en-US" dirty="0" smtClean="0"/>
            </a:br>
            <a:r>
              <a:rPr lang="en-US" dirty="0" smtClean="0"/>
              <a:t>Nikola Berger</a:t>
            </a:r>
            <a:endParaRPr lang="en-US" dirty="0"/>
          </a:p>
        </p:txBody>
      </p:sp>
      <p:pic>
        <p:nvPicPr>
          <p:cNvPr id="18436" name="Picture 4"/>
          <p:cNvPicPr>
            <a:picLocks noGrp="1" noChangeAspect="1" noChangeArrowheads="1"/>
          </p:cNvPicPr>
          <p:nvPr>
            <p:ph sz="quarter" idx="24"/>
          </p:nvPr>
        </p:nvPicPr>
        <p:blipFill>
          <a:blip r:embed="rId4">
            <a:extLst>
              <a:ext uri="{28A0092B-C50C-407E-A947-70E740481C1C}">
                <a14:useLocalDpi xmlns:a14="http://schemas.microsoft.com/office/drawing/2010/main"/>
              </a:ext>
            </a:extLst>
          </a:blip>
          <a:srcRect/>
          <a:stretch>
            <a:fillRect/>
          </a:stretch>
        </p:blipFill>
        <p:spPr bwMode="auto">
          <a:xfrm>
            <a:off x="4178977" y="5311094"/>
            <a:ext cx="2917164" cy="829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7"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222901" y="4466283"/>
            <a:ext cx="2818965" cy="701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8" name="Picture 6"/>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222902" y="3732685"/>
            <a:ext cx="2137556" cy="652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9" name="Picture 7"/>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222898" y="2910487"/>
            <a:ext cx="1367426" cy="641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40" name="Picture 8"/>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222902" y="2232831"/>
            <a:ext cx="1550202" cy="524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feld 10"/>
          <p:cNvSpPr txBox="1"/>
          <p:nvPr/>
        </p:nvSpPr>
        <p:spPr>
          <a:xfrm>
            <a:off x="7200613" y="2107774"/>
            <a:ext cx="4534187" cy="3902607"/>
          </a:xfrm>
          <a:prstGeom prst="rect">
            <a:avLst/>
          </a:prstGeom>
          <a:noFill/>
        </p:spPr>
        <p:txBody>
          <a:bodyPr wrap="square" rtlCol="0">
            <a:spAutoFit/>
          </a:bodyPr>
          <a:lstStyle/>
          <a:p>
            <a:pPr marL="457200" indent="-457200" eaLnBrk="1" hangingPunct="1">
              <a:lnSpc>
                <a:spcPct val="110000"/>
              </a:lnSpc>
              <a:spcBef>
                <a:spcPts val="1200"/>
              </a:spcBef>
              <a:buClr>
                <a:srgbClr val="005FAC"/>
              </a:buClr>
              <a:buSzPct val="100000"/>
              <a:buFont typeface="Arial" panose="020B0604020202020204" pitchFamily="34" charset="0"/>
              <a:buChar char="•"/>
            </a:pPr>
            <a:r>
              <a:rPr lang="de-DE" altLang="de-DE" sz="2400" dirty="0">
                <a:latin typeface="Advert Light" pitchFamily="50" charset="0"/>
              </a:rPr>
              <a:t>Einkaufspraktiken und Bestellprozesse unterscheiden sich nach </a:t>
            </a:r>
            <a:r>
              <a:rPr lang="de-DE" altLang="de-DE" sz="2400" dirty="0" smtClean="0">
                <a:latin typeface="Advert Light" pitchFamily="50" charset="0"/>
              </a:rPr>
              <a:t>Produktsegmenten</a:t>
            </a:r>
          </a:p>
          <a:p>
            <a:pPr marL="457200" indent="-457200" eaLnBrk="1" hangingPunct="1">
              <a:lnSpc>
                <a:spcPct val="110000"/>
              </a:lnSpc>
              <a:spcBef>
                <a:spcPts val="1200"/>
              </a:spcBef>
              <a:buClr>
                <a:srgbClr val="005FAC"/>
              </a:buClr>
              <a:buSzPct val="100000"/>
              <a:buFont typeface="Arial" panose="020B0604020202020204" pitchFamily="34" charset="0"/>
              <a:buChar char="•"/>
            </a:pPr>
            <a:r>
              <a:rPr lang="de-DE" altLang="de-DE" sz="2400" dirty="0" smtClean="0">
                <a:latin typeface="Advert Light" pitchFamily="50" charset="0"/>
              </a:rPr>
              <a:t>Trendprodukte </a:t>
            </a:r>
            <a:r>
              <a:rPr lang="de-DE" altLang="de-DE" sz="2400" dirty="0">
                <a:latin typeface="Advert Light" pitchFamily="50" charset="0"/>
              </a:rPr>
              <a:t>werden z.B. sehr kurzfristig bestellt und verursachen Zeitdruck auf </a:t>
            </a:r>
            <a:r>
              <a:rPr lang="de-DE" altLang="de-DE" sz="2400" dirty="0" smtClean="0">
                <a:latin typeface="Advert Light" pitchFamily="50" charset="0"/>
              </a:rPr>
              <a:t>die  Produzenten und Arbeiter*innen</a:t>
            </a:r>
            <a:endParaRPr lang="en-US" altLang="de-DE" sz="2400" dirty="0" err="1">
              <a:latin typeface="Advert Light" pitchFamily="50" charset="0"/>
            </a:endParaRPr>
          </a:p>
        </p:txBody>
      </p:sp>
    </p:spTree>
    <p:extLst>
      <p:ext uri="{BB962C8B-B14F-4D97-AF65-F5344CB8AC3E}">
        <p14:creationId xmlns:p14="http://schemas.microsoft.com/office/powerpoint/2010/main" val="148869994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10</a:t>
            </a:fld>
            <a:endParaRPr lang="de-DE" dirty="0"/>
          </a:p>
        </p:txBody>
      </p:sp>
      <p:sp>
        <p:nvSpPr>
          <p:cNvPr id="5" name="Textplatzhalter 4"/>
          <p:cNvSpPr>
            <a:spLocks noGrp="1"/>
          </p:cNvSpPr>
          <p:nvPr>
            <p:ph type="body" sz="quarter" idx="15"/>
          </p:nvPr>
        </p:nvSpPr>
        <p:spPr>
          <a:xfrm>
            <a:off x="407989" y="943225"/>
            <a:ext cx="4760911" cy="580775"/>
          </a:xfrm>
        </p:spPr>
        <p:txBody>
          <a:bodyPr/>
          <a:lstStyle/>
          <a:p>
            <a:r>
              <a:rPr lang="de-DE" dirty="0" smtClean="0"/>
              <a:t>Einkaufspraktiken z.B.</a:t>
            </a:r>
            <a:endParaRPr lang="en-US" dirty="0"/>
          </a:p>
          <a:p>
            <a:endParaRPr lang="en-US" dirty="0"/>
          </a:p>
        </p:txBody>
      </p:sp>
      <p:sp>
        <p:nvSpPr>
          <p:cNvPr id="6" name="Textplatzhalter 5"/>
          <p:cNvSpPr>
            <a:spLocks noGrp="1"/>
          </p:cNvSpPr>
          <p:nvPr>
            <p:ph type="body" sz="quarter" idx="17"/>
          </p:nvPr>
        </p:nvSpPr>
        <p:spPr/>
        <p:txBody>
          <a:bodyPr/>
          <a:lstStyle/>
          <a:p>
            <a:r>
              <a:rPr lang="en-US" dirty="0"/>
              <a:t>So </a:t>
            </a:r>
            <a:r>
              <a:rPr lang="en-US" dirty="0" err="1"/>
              <a:t>beschaffen</a:t>
            </a:r>
            <a:r>
              <a:rPr lang="en-US" dirty="0"/>
              <a:t> </a:t>
            </a:r>
            <a:r>
              <a:rPr lang="en-US" dirty="0" err="1"/>
              <a:t>modekonzerne</a:t>
            </a:r>
            <a:r>
              <a:rPr lang="en-US" dirty="0"/>
              <a:t> </a:t>
            </a:r>
            <a:r>
              <a:rPr lang="en-US" dirty="0" err="1"/>
              <a:t>ihre</a:t>
            </a:r>
            <a:r>
              <a:rPr lang="en-US" dirty="0"/>
              <a:t> ware </a:t>
            </a:r>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9" name="Inhaltsplatzhalter 8"/>
          <p:cNvSpPr>
            <a:spLocks noGrp="1"/>
          </p:cNvSpPr>
          <p:nvPr>
            <p:ph sz="quarter" idx="24"/>
          </p:nvPr>
        </p:nvSpPr>
        <p:spPr>
          <a:xfrm>
            <a:off x="5635792" y="1676399"/>
            <a:ext cx="5007736" cy="4672013"/>
          </a:xfrm>
        </p:spPr>
        <p:txBody>
          <a:bodyPr/>
          <a:lstStyle/>
          <a:p>
            <a:pPr marL="457200" indent="-457200">
              <a:buFont typeface="Arial" panose="020B0604020202020204" pitchFamily="34" charset="0"/>
              <a:buChar char="•"/>
            </a:pPr>
            <a:r>
              <a:rPr lang="de-DE" dirty="0" smtClean="0"/>
              <a:t>Preis deckt Produktionskosten nicht</a:t>
            </a:r>
          </a:p>
          <a:p>
            <a:pPr marL="457200" indent="-457200">
              <a:buFont typeface="Arial" panose="020B0604020202020204" pitchFamily="34" charset="0"/>
              <a:buChar char="•"/>
            </a:pPr>
            <a:r>
              <a:rPr lang="de-DE" dirty="0" smtClean="0"/>
              <a:t>Planungsunsicherheit</a:t>
            </a:r>
          </a:p>
          <a:p>
            <a:pPr marL="457200" indent="-457200">
              <a:buFont typeface="Arial" panose="020B0604020202020204" pitchFamily="34" charset="0"/>
              <a:buChar char="•"/>
            </a:pPr>
            <a:r>
              <a:rPr lang="de-DE" dirty="0" smtClean="0"/>
              <a:t>Einhaltung von Fristen erschwert</a:t>
            </a:r>
          </a:p>
          <a:p>
            <a:pPr marL="457200" indent="-457200">
              <a:buFont typeface="Arial" panose="020B0604020202020204" pitchFamily="34" charset="0"/>
              <a:buChar char="•"/>
            </a:pPr>
            <a:r>
              <a:rPr lang="de-DE" dirty="0"/>
              <a:t>V</a:t>
            </a:r>
            <a:r>
              <a:rPr lang="de-DE" dirty="0" smtClean="0"/>
              <a:t>erspätete Anlieferungen</a:t>
            </a:r>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a:p>
          <a:p>
            <a:endParaRPr lang="de-DE" dirty="0" smtClean="0"/>
          </a:p>
          <a:p>
            <a:endParaRPr lang="de-DE" dirty="0" smtClean="0"/>
          </a:p>
          <a:p>
            <a:endParaRPr lang="de-DE" dirty="0"/>
          </a:p>
          <a:p>
            <a:endParaRPr lang="de-DE" dirty="0" smtClean="0"/>
          </a:p>
        </p:txBody>
      </p:sp>
      <p:pic>
        <p:nvPicPr>
          <p:cNvPr id="10" name="Grafik 9"/>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flipV="1">
            <a:off x="3083197" y="3173079"/>
            <a:ext cx="4643118" cy="234125"/>
          </a:xfrm>
          <a:prstGeom prst="rect">
            <a:avLst/>
          </a:prstGeom>
        </p:spPr>
      </p:pic>
      <p:sp>
        <p:nvSpPr>
          <p:cNvPr id="12" name="Textplatzhalter 4"/>
          <p:cNvSpPr txBox="1">
            <a:spLocks/>
          </p:cNvSpPr>
          <p:nvPr/>
        </p:nvSpPr>
        <p:spPr bwMode="auto">
          <a:xfrm>
            <a:off x="5616742" y="968582"/>
            <a:ext cx="4698046" cy="58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110000"/>
              </a:lnSpc>
              <a:spcBef>
                <a:spcPts val="1200"/>
              </a:spcBef>
              <a:spcAft>
                <a:spcPct val="0"/>
              </a:spcAft>
              <a:buClr>
                <a:srgbClr val="005FAC"/>
              </a:buClr>
              <a:buSzPct val="100000"/>
              <a:buFont typeface="Arial" panose="020B0604020202020204" pitchFamily="34" charset="0"/>
              <a:buNone/>
              <a:defRPr lang="de-DE" altLang="de-DE" sz="3200" b="1" kern="1200" baseline="0">
                <a:solidFill>
                  <a:srgbClr val="005FAC"/>
                </a:solidFill>
                <a:latin typeface="+mj-lt"/>
                <a:ea typeface="+mn-ea"/>
                <a:cs typeface="+mn-cs"/>
              </a:defRPr>
            </a:lvl1pPr>
            <a:lvl2pPr marL="630900" indent="-342900" algn="l" rtl="0" eaLnBrk="1" fontAlgn="base" hangingPunct="1">
              <a:lnSpc>
                <a:spcPct val="110000"/>
              </a:lnSpc>
              <a:spcBef>
                <a:spcPts val="600"/>
              </a:spcBef>
              <a:spcAft>
                <a:spcPct val="0"/>
              </a:spcAft>
              <a:buClr>
                <a:srgbClr val="005FAC"/>
              </a:buClr>
              <a:buSzPct val="100000"/>
              <a:buFont typeface="Arial" panose="020B0604020202020204" pitchFamily="34" charset="0"/>
              <a:buChar char="•"/>
              <a:defRPr lang="de-DE" altLang="de-DE" sz="2400" kern="1200" dirty="0" smtClean="0">
                <a:solidFill>
                  <a:schemeClr val="tx1"/>
                </a:solidFill>
                <a:latin typeface="Advert Light" pitchFamily="50" charset="0"/>
                <a:ea typeface="+mn-ea"/>
                <a:cs typeface="+mn-cs"/>
              </a:defRPr>
            </a:lvl2pPr>
            <a:lvl3pPr marL="828000" indent="-252000" algn="l" rtl="0" eaLnBrk="1" fontAlgn="base" hangingPunct="1">
              <a:lnSpc>
                <a:spcPct val="110000"/>
              </a:lnSpc>
              <a:spcBef>
                <a:spcPts val="500"/>
              </a:spcBef>
              <a:spcAft>
                <a:spcPct val="0"/>
              </a:spcAft>
              <a:buClr>
                <a:srgbClr val="005FAC"/>
              </a:buClr>
              <a:buFont typeface="Arial" panose="020B0604020202020204" pitchFamily="34" charset="0"/>
              <a:buChar char="•"/>
              <a:defRPr lang="de-DE" altLang="de-DE" sz="2000" kern="1200" dirty="0" smtClean="0">
                <a:solidFill>
                  <a:schemeClr val="tx1"/>
                </a:solidFill>
                <a:latin typeface="Advert Light" pitchFamily="50" charset="0"/>
                <a:ea typeface="+mn-ea"/>
                <a:cs typeface="+mn-cs"/>
              </a:defRPr>
            </a:lvl3pPr>
            <a:lvl4pPr marL="1149750" indent="-285750" algn="l" rtl="0" eaLnBrk="1" fontAlgn="base" hangingPunct="1">
              <a:lnSpc>
                <a:spcPct val="110000"/>
              </a:lnSpc>
              <a:spcBef>
                <a:spcPts val="500"/>
              </a:spcBef>
              <a:spcAft>
                <a:spcPct val="0"/>
              </a:spcAft>
              <a:buFont typeface="Arial" panose="020B0604020202020204" pitchFamily="34" charset="0"/>
              <a:buChar char="•"/>
              <a:defRPr lang="de-DE" altLang="de-DE" sz="1800" kern="1200" dirty="0" smtClean="0">
                <a:solidFill>
                  <a:schemeClr val="tx1"/>
                </a:solidFill>
                <a:latin typeface="Advert Light" pitchFamily="50" charset="0"/>
                <a:ea typeface="+mn-ea"/>
                <a:cs typeface="+mn-cs"/>
              </a:defRPr>
            </a:lvl4pPr>
            <a:lvl5pPr marL="1116000" indent="0" algn="l" rtl="0" eaLnBrk="1" fontAlgn="base" hangingPunct="1">
              <a:lnSpc>
                <a:spcPts val="1500"/>
              </a:lnSpc>
              <a:spcBef>
                <a:spcPts val="500"/>
              </a:spcBef>
              <a:spcAft>
                <a:spcPct val="0"/>
              </a:spcAft>
              <a:buFont typeface="Arial" panose="020B0604020202020204" pitchFamily="34" charset="0"/>
              <a:buNone/>
              <a:defRPr lang="de-DE" altLang="de-DE" sz="1800" kern="1200" baseline="0" dirty="0" smtClean="0">
                <a:solidFill>
                  <a:schemeClr val="tx1"/>
                </a:solidFill>
                <a:latin typeface="Advert Light" pitchFamily="50" charset="0"/>
                <a:ea typeface="+mn-ea"/>
                <a:cs typeface="+mn-cs"/>
              </a:defRPr>
            </a:lvl5pPr>
            <a:lvl6pPr marL="1332000" indent="-228600" algn="l" defTabSz="914400" rtl="0" eaLnBrk="1" latinLnBrk="0" hangingPunct="1">
              <a:lnSpc>
                <a:spcPct val="110000"/>
              </a:lnSpc>
              <a:spcBef>
                <a:spcPts val="500"/>
              </a:spcBef>
              <a:buFont typeface="Arial" panose="020B0604020202020204" pitchFamily="34" charset="0"/>
              <a:buChar char="•"/>
              <a:defRPr sz="1600" kern="1200" baseline="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smtClean="0"/>
              <a:t>Folgen für Lieferanten </a:t>
            </a:r>
            <a:endParaRPr lang="de-DE" dirty="0"/>
          </a:p>
        </p:txBody>
      </p:sp>
      <p:sp>
        <p:nvSpPr>
          <p:cNvPr id="13" name="Inhaltsplatzhalter 12"/>
          <p:cNvSpPr>
            <a:spLocks noGrp="1"/>
          </p:cNvSpPr>
          <p:nvPr>
            <p:ph sz="quarter" idx="22"/>
          </p:nvPr>
        </p:nvSpPr>
        <p:spPr>
          <a:xfrm>
            <a:off x="11157284" y="1647825"/>
            <a:ext cx="587676" cy="4672013"/>
          </a:xfrm>
        </p:spPr>
        <p:txBody>
          <a:bodyPr/>
          <a:lstStyle/>
          <a:p>
            <a:endParaRPr lang="de-DE" dirty="0"/>
          </a:p>
        </p:txBody>
      </p:sp>
      <p:sp>
        <p:nvSpPr>
          <p:cNvPr id="14" name="Textplatzhalter 4"/>
          <p:cNvSpPr>
            <a:spLocks noGrp="1"/>
          </p:cNvSpPr>
          <p:nvPr>
            <p:ph sz="quarter" idx="23"/>
          </p:nvPr>
        </p:nvSpPr>
        <p:spPr>
          <a:xfrm>
            <a:off x="407989" y="1647825"/>
            <a:ext cx="4851059" cy="4672013"/>
          </a:xfrm>
        </p:spPr>
        <p:txBody>
          <a:bodyPr/>
          <a:lstStyle/>
          <a:p>
            <a:pPr marL="457200" indent="-457200">
              <a:buFont typeface="Arial" panose="020B0604020202020204" pitchFamily="34" charset="0"/>
              <a:buChar char="•"/>
            </a:pPr>
            <a:r>
              <a:rPr lang="de-DE" dirty="0"/>
              <a:t>Aggressive </a:t>
            </a:r>
            <a:r>
              <a:rPr lang="de-DE" dirty="0" smtClean="0"/>
              <a:t>Preisverhandlungen</a:t>
            </a:r>
          </a:p>
          <a:p>
            <a:pPr marL="457200" indent="-457200">
              <a:buFont typeface="Arial" panose="020B0604020202020204" pitchFamily="34" charset="0"/>
              <a:buChar char="•"/>
            </a:pPr>
            <a:r>
              <a:rPr lang="de-DE" dirty="0" smtClean="0"/>
              <a:t>Kurzfristige Bestellungen</a:t>
            </a:r>
          </a:p>
          <a:p>
            <a:pPr marL="457200" indent="-457200">
              <a:buFont typeface="Arial" panose="020B0604020202020204" pitchFamily="34" charset="0"/>
              <a:buChar char="•"/>
            </a:pPr>
            <a:r>
              <a:rPr lang="de-DE" dirty="0" smtClean="0"/>
              <a:t>keine schriftlichen Verträge </a:t>
            </a:r>
          </a:p>
          <a:p>
            <a:pPr marL="457200" indent="-457200">
              <a:buFont typeface="Arial" panose="020B0604020202020204" pitchFamily="34" charset="0"/>
              <a:buChar char="•"/>
            </a:pPr>
            <a:r>
              <a:rPr lang="de-DE" dirty="0" smtClean="0"/>
              <a:t>Unpünktliche Bezahlung</a:t>
            </a:r>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316352400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11</a:t>
            </a:fld>
            <a:endParaRPr lang="de-DE" dirty="0"/>
          </a:p>
        </p:txBody>
      </p:sp>
      <p:sp>
        <p:nvSpPr>
          <p:cNvPr id="5" name="Textplatzhalter 4"/>
          <p:cNvSpPr>
            <a:spLocks noGrp="1"/>
          </p:cNvSpPr>
          <p:nvPr>
            <p:ph type="body" sz="quarter" idx="15"/>
          </p:nvPr>
        </p:nvSpPr>
        <p:spPr/>
        <p:txBody>
          <a:bodyPr/>
          <a:lstStyle/>
          <a:p>
            <a:r>
              <a:rPr lang="de-DE" dirty="0"/>
              <a:t>Folgen für Arbeiter*innen  </a:t>
            </a:r>
          </a:p>
          <a:p>
            <a:endParaRPr lang="en-US" dirty="0"/>
          </a:p>
        </p:txBody>
      </p:sp>
      <p:sp>
        <p:nvSpPr>
          <p:cNvPr id="6" name="Textplatzhalter 5"/>
          <p:cNvSpPr>
            <a:spLocks noGrp="1"/>
          </p:cNvSpPr>
          <p:nvPr>
            <p:ph type="body" sz="quarter" idx="17"/>
          </p:nvPr>
        </p:nvSpPr>
        <p:spPr/>
        <p:txBody>
          <a:bodyPr/>
          <a:lstStyle/>
          <a:p>
            <a:r>
              <a:rPr lang="en-US" dirty="0"/>
              <a:t>So </a:t>
            </a:r>
            <a:r>
              <a:rPr lang="en-US" dirty="0" err="1"/>
              <a:t>beschaffen</a:t>
            </a:r>
            <a:r>
              <a:rPr lang="en-US" dirty="0"/>
              <a:t> </a:t>
            </a:r>
            <a:r>
              <a:rPr lang="en-US" dirty="0" err="1"/>
              <a:t>modekonzerne</a:t>
            </a:r>
            <a:r>
              <a:rPr lang="en-US" dirty="0"/>
              <a:t> </a:t>
            </a:r>
            <a:r>
              <a:rPr lang="en-US" dirty="0" err="1"/>
              <a:t>ihre</a:t>
            </a:r>
            <a:r>
              <a:rPr lang="en-US" dirty="0"/>
              <a:t> ware </a:t>
            </a:r>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9" name="Inhaltsplatzhalter 8"/>
          <p:cNvSpPr>
            <a:spLocks noGrp="1"/>
          </p:cNvSpPr>
          <p:nvPr>
            <p:ph sz="quarter" idx="24"/>
          </p:nvPr>
        </p:nvSpPr>
        <p:spPr>
          <a:xfrm>
            <a:off x="407988" y="1524000"/>
            <a:ext cx="4532979" cy="4672013"/>
          </a:xfrm>
        </p:spPr>
        <p:txBody>
          <a:bodyPr/>
          <a:lstStyle/>
          <a:p>
            <a:endParaRPr lang="de-DE" dirty="0" smtClean="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smtClean="0"/>
          </a:p>
          <a:p>
            <a:endParaRPr lang="de-DE" dirty="0" smtClean="0"/>
          </a:p>
          <a:p>
            <a:r>
              <a:rPr lang="en-US" dirty="0" smtClean="0"/>
              <a:t> </a:t>
            </a:r>
            <a:endParaRPr lang="de-DE" dirty="0" smtClean="0"/>
          </a:p>
        </p:txBody>
      </p:sp>
      <p:pic>
        <p:nvPicPr>
          <p:cNvPr id="10" name="Grafik 9"/>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flipV="1">
            <a:off x="4745333" y="3852322"/>
            <a:ext cx="4643118" cy="234125"/>
          </a:xfrm>
          <a:prstGeom prst="rect">
            <a:avLst/>
          </a:prstGeom>
        </p:spPr>
      </p:pic>
      <p:pic>
        <p:nvPicPr>
          <p:cNvPr id="11" name="Picture 2"/>
          <p:cNvPicPr>
            <a:picLocks noGrp="1" noChangeAspect="1" noChangeArrowheads="1"/>
          </p:cNvPicPr>
          <p:nvPr>
            <p:ph sz="quarter" idx="22"/>
          </p:nvPr>
        </p:nvPicPr>
        <p:blipFill>
          <a:blip r:embed="rId4" cstate="email">
            <a:extLst>
              <a:ext uri="{28A0092B-C50C-407E-A947-70E740481C1C}">
                <a14:useLocalDpi xmlns:a14="http://schemas.microsoft.com/office/drawing/2010/main"/>
              </a:ext>
            </a:extLst>
          </a:blip>
          <a:srcRect/>
          <a:stretch>
            <a:fillRect/>
          </a:stretch>
        </p:blipFill>
        <p:spPr bwMode="auto">
          <a:xfrm>
            <a:off x="8448192" y="2620079"/>
            <a:ext cx="1867009" cy="1657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Inhaltsplatzhalter 7"/>
          <p:cNvSpPr>
            <a:spLocks noGrp="1"/>
          </p:cNvSpPr>
          <p:nvPr>
            <p:ph sz="quarter" idx="23"/>
          </p:nvPr>
        </p:nvSpPr>
        <p:spPr>
          <a:xfrm>
            <a:off x="827089" y="1684378"/>
            <a:ext cx="5764211" cy="4672013"/>
          </a:xfrm>
        </p:spPr>
        <p:txBody>
          <a:bodyPr/>
          <a:lstStyle/>
          <a:p>
            <a:pPr marL="457200" indent="-457200">
              <a:buFont typeface="Arial" panose="020B0604020202020204" pitchFamily="34" charset="0"/>
              <a:buChar char="•"/>
            </a:pPr>
            <a:r>
              <a:rPr lang="de-DE" dirty="0" smtClean="0"/>
              <a:t>Keine existenzsichernden Löhne</a:t>
            </a:r>
          </a:p>
          <a:p>
            <a:pPr marL="457200" indent="-457200">
              <a:buFont typeface="Arial" panose="020B0604020202020204" pitchFamily="34" charset="0"/>
              <a:buChar char="•"/>
            </a:pPr>
            <a:r>
              <a:rPr lang="de-DE" dirty="0" smtClean="0"/>
              <a:t>Unpünktliche Lohnzahlungen</a:t>
            </a:r>
          </a:p>
          <a:p>
            <a:pPr marL="457200" indent="-457200">
              <a:buFont typeface="Arial" panose="020B0604020202020204" pitchFamily="34" charset="0"/>
              <a:buChar char="•"/>
            </a:pPr>
            <a:r>
              <a:rPr lang="de-DE" dirty="0" smtClean="0"/>
              <a:t>Unvereinbarkeit von Beruf und Familie</a:t>
            </a:r>
            <a:endParaRPr lang="de-DE" dirty="0"/>
          </a:p>
          <a:p>
            <a:pPr marL="457200" indent="-457200">
              <a:buFont typeface="Arial" panose="020B0604020202020204" pitchFamily="34" charset="0"/>
              <a:buChar char="•"/>
            </a:pPr>
            <a:r>
              <a:rPr lang="de-DE" dirty="0" smtClean="0"/>
              <a:t>exzessive Überstunden</a:t>
            </a:r>
          </a:p>
          <a:p>
            <a:pPr marL="457200" indent="-457200">
              <a:buFont typeface="Arial" panose="020B0604020202020204" pitchFamily="34" charset="0"/>
              <a:buChar char="•"/>
            </a:pPr>
            <a:r>
              <a:rPr lang="de-DE" dirty="0" smtClean="0"/>
              <a:t>Langzeitfolgen für die Gesundheit</a:t>
            </a:r>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smtClean="0"/>
          </a:p>
        </p:txBody>
      </p:sp>
      <p:sp>
        <p:nvSpPr>
          <p:cNvPr id="12" name="Inhaltsplatzhalter 8"/>
          <p:cNvSpPr txBox="1">
            <a:spLocks/>
          </p:cNvSpPr>
          <p:nvPr/>
        </p:nvSpPr>
        <p:spPr bwMode="auto">
          <a:xfrm>
            <a:off x="7280284" y="1427534"/>
            <a:ext cx="4532979" cy="467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110000"/>
              </a:lnSpc>
              <a:spcBef>
                <a:spcPts val="1200"/>
              </a:spcBef>
              <a:spcAft>
                <a:spcPct val="0"/>
              </a:spcAft>
              <a:buClr>
                <a:srgbClr val="005FAC"/>
              </a:buClr>
              <a:buSzPct val="100000"/>
              <a:buFont typeface="Arial" panose="020B0604020202020204" pitchFamily="34" charset="0"/>
              <a:buNone/>
              <a:defRPr lang="de-DE" altLang="de-DE" sz="2800" kern="1200">
                <a:solidFill>
                  <a:schemeClr val="tx1"/>
                </a:solidFill>
                <a:latin typeface="Advert Light" pitchFamily="50" charset="0"/>
                <a:ea typeface="+mn-ea"/>
                <a:cs typeface="+mn-cs"/>
              </a:defRPr>
            </a:lvl1pPr>
            <a:lvl2pPr marL="630900" indent="-342900" algn="l" rtl="0" eaLnBrk="1" fontAlgn="base" hangingPunct="1">
              <a:lnSpc>
                <a:spcPct val="110000"/>
              </a:lnSpc>
              <a:spcBef>
                <a:spcPts val="600"/>
              </a:spcBef>
              <a:spcAft>
                <a:spcPct val="0"/>
              </a:spcAft>
              <a:buClr>
                <a:srgbClr val="005FAC"/>
              </a:buClr>
              <a:buSzPct val="100000"/>
              <a:buFont typeface="Arial" panose="020B0604020202020204" pitchFamily="34" charset="0"/>
              <a:buChar char="•"/>
              <a:defRPr lang="de-DE" altLang="de-DE" sz="2400" kern="1200" dirty="0" smtClean="0">
                <a:solidFill>
                  <a:schemeClr val="tx1"/>
                </a:solidFill>
                <a:latin typeface="Advert Light" pitchFamily="50" charset="0"/>
                <a:ea typeface="+mn-ea"/>
                <a:cs typeface="+mn-cs"/>
              </a:defRPr>
            </a:lvl2pPr>
            <a:lvl3pPr marL="828000" indent="-252000" algn="l" rtl="0" eaLnBrk="1" fontAlgn="base" hangingPunct="1">
              <a:lnSpc>
                <a:spcPct val="110000"/>
              </a:lnSpc>
              <a:spcBef>
                <a:spcPts val="500"/>
              </a:spcBef>
              <a:spcAft>
                <a:spcPct val="0"/>
              </a:spcAft>
              <a:buClr>
                <a:srgbClr val="005FAC"/>
              </a:buClr>
              <a:buFont typeface="Arial" panose="020B0604020202020204" pitchFamily="34" charset="0"/>
              <a:buChar char="•"/>
              <a:defRPr lang="de-DE" altLang="de-DE" sz="2000" kern="1200" dirty="0" smtClean="0">
                <a:solidFill>
                  <a:schemeClr val="tx1"/>
                </a:solidFill>
                <a:latin typeface="Advert Light" pitchFamily="50" charset="0"/>
                <a:ea typeface="+mn-ea"/>
                <a:cs typeface="+mn-cs"/>
              </a:defRPr>
            </a:lvl3pPr>
            <a:lvl4pPr marL="1149750" indent="-285750" algn="l" rtl="0" eaLnBrk="1" fontAlgn="base" hangingPunct="1">
              <a:lnSpc>
                <a:spcPct val="110000"/>
              </a:lnSpc>
              <a:spcBef>
                <a:spcPts val="500"/>
              </a:spcBef>
              <a:spcAft>
                <a:spcPct val="0"/>
              </a:spcAft>
              <a:buFont typeface="Arial" panose="020B0604020202020204" pitchFamily="34" charset="0"/>
              <a:buChar char="•"/>
              <a:defRPr lang="de-DE" altLang="de-DE" sz="1800" kern="1200" dirty="0" smtClean="0">
                <a:solidFill>
                  <a:schemeClr val="tx1"/>
                </a:solidFill>
                <a:latin typeface="Advert Light" pitchFamily="50" charset="0"/>
                <a:ea typeface="+mn-ea"/>
                <a:cs typeface="+mn-cs"/>
              </a:defRPr>
            </a:lvl4pPr>
            <a:lvl5pPr marL="1116000" indent="0" algn="l" rtl="0" eaLnBrk="1" fontAlgn="base" hangingPunct="1">
              <a:lnSpc>
                <a:spcPts val="1500"/>
              </a:lnSpc>
              <a:spcBef>
                <a:spcPts val="500"/>
              </a:spcBef>
              <a:spcAft>
                <a:spcPct val="0"/>
              </a:spcAft>
              <a:buFont typeface="Arial" panose="020B0604020202020204" pitchFamily="34" charset="0"/>
              <a:buNone/>
              <a:defRPr lang="de-DE" altLang="de-DE" sz="1800" kern="1200" baseline="0" dirty="0" smtClean="0">
                <a:solidFill>
                  <a:schemeClr val="tx1"/>
                </a:solidFill>
                <a:latin typeface="Advert Light" pitchFamily="50" charset="0"/>
                <a:ea typeface="+mn-ea"/>
                <a:cs typeface="+mn-cs"/>
              </a:defRPr>
            </a:lvl5pPr>
            <a:lvl6pPr marL="1332000" indent="-228600" algn="l" defTabSz="914400" rtl="0" eaLnBrk="1" latinLnBrk="0" hangingPunct="1">
              <a:lnSpc>
                <a:spcPct val="110000"/>
              </a:lnSpc>
              <a:spcBef>
                <a:spcPts val="500"/>
              </a:spcBef>
              <a:buFont typeface="Arial" panose="020B0604020202020204" pitchFamily="34" charset="0"/>
              <a:buChar char="•"/>
              <a:defRPr sz="1600" kern="1200" baseline="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dirty="0" smtClean="0"/>
          </a:p>
          <a:p>
            <a:pPr marL="457200" indent="-457200">
              <a:buFont typeface="Arial" panose="020B0604020202020204" pitchFamily="34" charset="0"/>
              <a:buChar char="•"/>
            </a:pPr>
            <a:r>
              <a:rPr lang="de-DE" dirty="0" smtClean="0"/>
              <a:t>global betroffen sind</a:t>
            </a:r>
          </a:p>
          <a:p>
            <a:r>
              <a:rPr lang="de-DE" dirty="0" smtClean="0"/>
              <a:t> </a:t>
            </a:r>
          </a:p>
        </p:txBody>
      </p:sp>
    </p:spTree>
    <p:extLst>
      <p:ext uri="{BB962C8B-B14F-4D97-AF65-F5344CB8AC3E}">
        <p14:creationId xmlns:p14="http://schemas.microsoft.com/office/powerpoint/2010/main" val="392739057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7189" y="3983830"/>
            <a:ext cx="5697343" cy="1173964"/>
          </a:xfrm>
          <a:prstGeom prst="rect">
            <a:avLst/>
          </a:prstGeom>
        </p:spPr>
      </p:pic>
      <p:sp>
        <p:nvSpPr>
          <p:cNvPr id="2" name="Inhaltsplatzhalter 1"/>
          <p:cNvSpPr>
            <a:spLocks noGrp="1"/>
          </p:cNvSpPr>
          <p:nvPr>
            <p:ph sz="quarter" idx="23"/>
          </p:nvPr>
        </p:nvSpPr>
        <p:spPr>
          <a:xfrm>
            <a:off x="1019725" y="1647824"/>
            <a:ext cx="5392272" cy="4672013"/>
          </a:xfrm>
        </p:spPr>
        <p:txBody>
          <a:bodyPr/>
          <a:lstStyle/>
          <a:p>
            <a:endParaRPr lang="de-DE" dirty="0" smtClean="0"/>
          </a:p>
          <a:p>
            <a:pPr marL="457200" indent="-457200">
              <a:buFont typeface="Arial" panose="020B0604020202020204" pitchFamily="34" charset="0"/>
              <a:buChar char="•"/>
            </a:pPr>
            <a:r>
              <a:rPr lang="de-DE" dirty="0" smtClean="0"/>
              <a:t>Modemarken geben hohen Zeit-, Qualitäts- </a:t>
            </a:r>
            <a:r>
              <a:rPr lang="de-DE" dirty="0"/>
              <a:t>und Preisdruck </a:t>
            </a:r>
            <a:r>
              <a:rPr lang="de-DE" dirty="0" smtClean="0"/>
              <a:t>an Lieferanten weiter</a:t>
            </a:r>
            <a:endParaRPr lang="de-DE" dirty="0"/>
          </a:p>
          <a:p>
            <a:pPr marL="457200" indent="-457200">
              <a:buFont typeface="Arial" panose="020B0604020202020204" pitchFamily="34" charset="0"/>
              <a:buChar char="•"/>
            </a:pPr>
            <a:r>
              <a:rPr lang="de-DE" dirty="0" smtClean="0"/>
              <a:t>Fehlende ethische Kriterien </a:t>
            </a:r>
            <a:endParaRPr lang="de-DE" dirty="0"/>
          </a:p>
          <a:p>
            <a:endParaRPr lang="de-DE" dirty="0"/>
          </a:p>
          <a:p>
            <a:pPr marL="457200" indent="-457200">
              <a:buFont typeface="Arial" panose="020B0604020202020204" pitchFamily="34" charset="0"/>
              <a:buChar char="•"/>
            </a:pPr>
            <a:endParaRPr lang="de-DE" dirty="0" smtClean="0"/>
          </a:p>
          <a:p>
            <a:endParaRPr lang="de-DE" dirty="0" smtClean="0"/>
          </a:p>
          <a:p>
            <a:endParaRPr lang="de-DE" dirty="0" smtClean="0"/>
          </a:p>
          <a:p>
            <a:pPr marL="457200" indent="-457200">
              <a:buFont typeface="Arial" panose="020B0604020202020204" pitchFamily="34" charset="0"/>
              <a:buChar char="•"/>
            </a:pPr>
            <a:endParaRPr lang="en-US" dirty="0"/>
          </a:p>
        </p:txBody>
      </p:sp>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12</a:t>
            </a:fld>
            <a:endParaRPr lang="de-DE" dirty="0"/>
          </a:p>
        </p:txBody>
      </p:sp>
      <p:sp>
        <p:nvSpPr>
          <p:cNvPr id="5" name="Textplatzhalter 4"/>
          <p:cNvSpPr>
            <a:spLocks noGrp="1"/>
          </p:cNvSpPr>
          <p:nvPr>
            <p:ph type="body" sz="quarter" idx="15"/>
          </p:nvPr>
        </p:nvSpPr>
        <p:spPr/>
        <p:txBody>
          <a:bodyPr/>
          <a:lstStyle/>
          <a:p>
            <a:r>
              <a:rPr lang="de-DE" dirty="0" smtClean="0"/>
              <a:t>Warum sind Unternehmen verantwortlich?</a:t>
            </a:r>
            <a:endParaRPr lang="en-US" dirty="0"/>
          </a:p>
        </p:txBody>
      </p:sp>
      <p:sp>
        <p:nvSpPr>
          <p:cNvPr id="6" name="Textplatzhalter 5"/>
          <p:cNvSpPr>
            <a:spLocks noGrp="1"/>
          </p:cNvSpPr>
          <p:nvPr>
            <p:ph type="body" sz="quarter" idx="17"/>
          </p:nvPr>
        </p:nvSpPr>
        <p:spPr/>
        <p:txBody>
          <a:bodyPr/>
          <a:lstStyle/>
          <a:p>
            <a:r>
              <a:rPr lang="en-US" dirty="0"/>
              <a:t>So </a:t>
            </a:r>
            <a:r>
              <a:rPr lang="en-US" dirty="0" err="1"/>
              <a:t>beschaffen</a:t>
            </a:r>
            <a:r>
              <a:rPr lang="en-US" dirty="0"/>
              <a:t> </a:t>
            </a:r>
            <a:r>
              <a:rPr lang="en-US" dirty="0" err="1"/>
              <a:t>modekonzerne</a:t>
            </a:r>
            <a:r>
              <a:rPr lang="en-US" dirty="0"/>
              <a:t> </a:t>
            </a:r>
            <a:r>
              <a:rPr lang="en-US" dirty="0" err="1"/>
              <a:t>ihre</a:t>
            </a:r>
            <a:r>
              <a:rPr lang="en-US" dirty="0"/>
              <a:t> ware </a:t>
            </a:r>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a:xfrm>
            <a:off x="10136777" y="1647825"/>
            <a:ext cx="1608184" cy="4672013"/>
          </a:xfrm>
        </p:spPr>
        <p:txBody>
          <a:bodyPr/>
          <a:lstStyle/>
          <a:p>
            <a:r>
              <a:rPr lang="en-US" dirty="0" err="1" smtClean="0"/>
              <a:t>Grafik</a:t>
            </a:r>
            <a:r>
              <a:rPr lang="en-US" dirty="0" smtClean="0"/>
              <a:t>: </a:t>
            </a:r>
            <a:br>
              <a:rPr lang="en-US" dirty="0" smtClean="0"/>
            </a:br>
            <a:r>
              <a:rPr lang="en-US" dirty="0" smtClean="0"/>
              <a:t>Nikola Berger</a:t>
            </a:r>
            <a:endParaRPr lang="en-US" dirty="0"/>
          </a:p>
        </p:txBody>
      </p:sp>
      <p:pic>
        <p:nvPicPr>
          <p:cNvPr id="12" name="Inhaltsplatzhalter 11"/>
          <p:cNvPicPr>
            <a:picLocks noGrp="1" noChangeAspect="1"/>
          </p:cNvPicPr>
          <p:nvPr>
            <p:ph sz="quarter" idx="24"/>
          </p:nvPr>
        </p:nvPicPr>
        <p:blipFill>
          <a:blip r:embed="rId4" cstate="email">
            <a:extLst>
              <a:ext uri="{28A0092B-C50C-407E-A947-70E740481C1C}">
                <a14:useLocalDpi xmlns:a14="http://schemas.microsoft.com/office/drawing/2010/main"/>
              </a:ext>
            </a:extLst>
          </a:blip>
          <a:stretch>
            <a:fillRect/>
          </a:stretch>
        </p:blipFill>
        <p:spPr>
          <a:xfrm>
            <a:off x="6236799" y="1437017"/>
            <a:ext cx="4249575" cy="4350998"/>
          </a:xfrm>
          <a:prstGeom prst="rect">
            <a:avLst/>
          </a:prstGeom>
        </p:spPr>
      </p:pic>
    </p:spTree>
    <p:extLst>
      <p:ext uri="{BB962C8B-B14F-4D97-AF65-F5344CB8AC3E}">
        <p14:creationId xmlns:p14="http://schemas.microsoft.com/office/powerpoint/2010/main" val="233811934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4310" y="3628205"/>
            <a:ext cx="5697343" cy="1173964"/>
          </a:xfrm>
          <a:prstGeom prst="rect">
            <a:avLst/>
          </a:prstGeom>
        </p:spPr>
      </p:pic>
      <p:sp>
        <p:nvSpPr>
          <p:cNvPr id="2" name="Inhaltsplatzhalter 1"/>
          <p:cNvSpPr>
            <a:spLocks noGrp="1"/>
          </p:cNvSpPr>
          <p:nvPr>
            <p:ph sz="quarter" idx="23"/>
          </p:nvPr>
        </p:nvSpPr>
        <p:spPr>
          <a:xfrm>
            <a:off x="805543" y="1647825"/>
            <a:ext cx="4945017" cy="4672013"/>
          </a:xfrm>
        </p:spPr>
        <p:txBody>
          <a:bodyPr/>
          <a:lstStyle/>
          <a:p>
            <a:endParaRPr lang="de-DE" dirty="0"/>
          </a:p>
          <a:p>
            <a:endParaRPr lang="de-DE" dirty="0" smtClean="0"/>
          </a:p>
          <a:p>
            <a:pPr marL="457200" indent="-457200">
              <a:buFont typeface="Arial" panose="020B0604020202020204" pitchFamily="34" charset="0"/>
              <a:buChar char="•"/>
            </a:pPr>
            <a:r>
              <a:rPr lang="de-DE" dirty="0" smtClean="0"/>
              <a:t>Modemarken </a:t>
            </a:r>
            <a:br>
              <a:rPr lang="de-DE" dirty="0" smtClean="0"/>
            </a:br>
            <a:r>
              <a:rPr lang="de-DE" dirty="0" smtClean="0"/>
              <a:t>sollten stattdessen </a:t>
            </a:r>
            <a:br>
              <a:rPr lang="de-DE" dirty="0" smtClean="0"/>
            </a:br>
            <a:r>
              <a:rPr lang="de-DE" dirty="0" smtClean="0"/>
              <a:t>ethische Kriterien anlegen </a:t>
            </a:r>
          </a:p>
          <a:p>
            <a:endParaRPr lang="de-DE" dirty="0"/>
          </a:p>
          <a:p>
            <a:endParaRPr lang="de-DE" dirty="0"/>
          </a:p>
          <a:p>
            <a:pPr marL="457200" indent="-457200">
              <a:buFont typeface="Arial" panose="020B0604020202020204" pitchFamily="34" charset="0"/>
              <a:buChar char="•"/>
            </a:pPr>
            <a:endParaRPr lang="de-DE" dirty="0" smtClean="0"/>
          </a:p>
          <a:p>
            <a:endParaRPr lang="de-DE" dirty="0" smtClean="0"/>
          </a:p>
          <a:p>
            <a:endParaRPr lang="de-DE" dirty="0" smtClean="0"/>
          </a:p>
          <a:p>
            <a:pPr marL="457200" indent="-457200">
              <a:buFont typeface="Arial" panose="020B0604020202020204" pitchFamily="34" charset="0"/>
              <a:buChar char="•"/>
            </a:pPr>
            <a:endParaRPr lang="en-US" dirty="0"/>
          </a:p>
        </p:txBody>
      </p:sp>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13</a:t>
            </a:fld>
            <a:endParaRPr lang="de-DE" dirty="0"/>
          </a:p>
        </p:txBody>
      </p:sp>
      <p:sp>
        <p:nvSpPr>
          <p:cNvPr id="5" name="Textplatzhalter 4"/>
          <p:cNvSpPr>
            <a:spLocks noGrp="1"/>
          </p:cNvSpPr>
          <p:nvPr>
            <p:ph type="body" sz="quarter" idx="15"/>
          </p:nvPr>
        </p:nvSpPr>
        <p:spPr/>
        <p:txBody>
          <a:bodyPr/>
          <a:lstStyle/>
          <a:p>
            <a:r>
              <a:rPr lang="de-DE" dirty="0" smtClean="0"/>
              <a:t>Warum sind Unternehmen verantwortlich?</a:t>
            </a:r>
            <a:endParaRPr lang="en-US" dirty="0"/>
          </a:p>
        </p:txBody>
      </p:sp>
      <p:sp>
        <p:nvSpPr>
          <p:cNvPr id="6" name="Textplatzhalter 5"/>
          <p:cNvSpPr>
            <a:spLocks noGrp="1"/>
          </p:cNvSpPr>
          <p:nvPr>
            <p:ph type="body" sz="quarter" idx="17"/>
          </p:nvPr>
        </p:nvSpPr>
        <p:spPr/>
        <p:txBody>
          <a:bodyPr/>
          <a:lstStyle/>
          <a:p>
            <a:r>
              <a:rPr lang="en-US" dirty="0"/>
              <a:t>So </a:t>
            </a:r>
            <a:r>
              <a:rPr lang="en-US" dirty="0" err="1"/>
              <a:t>beschaffen</a:t>
            </a:r>
            <a:r>
              <a:rPr lang="en-US" dirty="0"/>
              <a:t> </a:t>
            </a:r>
            <a:r>
              <a:rPr lang="en-US" dirty="0" err="1"/>
              <a:t>modekonzerne</a:t>
            </a:r>
            <a:r>
              <a:rPr lang="en-US" dirty="0"/>
              <a:t> </a:t>
            </a:r>
            <a:r>
              <a:rPr lang="en-US" dirty="0" err="1"/>
              <a:t>ihre</a:t>
            </a:r>
            <a:r>
              <a:rPr lang="en-US" dirty="0"/>
              <a:t> ware </a:t>
            </a:r>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a:xfrm>
            <a:off x="10136777" y="1647825"/>
            <a:ext cx="1608184" cy="4672013"/>
          </a:xfrm>
        </p:spPr>
        <p:txBody>
          <a:bodyPr/>
          <a:lstStyle/>
          <a:p>
            <a:r>
              <a:rPr lang="en-US" dirty="0" err="1" smtClean="0"/>
              <a:t>Grafik</a:t>
            </a:r>
            <a:r>
              <a:rPr lang="en-US" dirty="0" smtClean="0"/>
              <a:t>: </a:t>
            </a:r>
            <a:br>
              <a:rPr lang="en-US" dirty="0" smtClean="0"/>
            </a:br>
            <a:r>
              <a:rPr lang="en-US" dirty="0" smtClean="0"/>
              <a:t>Nikola Berger</a:t>
            </a:r>
            <a:endParaRPr lang="en-US" dirty="0"/>
          </a:p>
        </p:txBody>
      </p:sp>
      <p:pic>
        <p:nvPicPr>
          <p:cNvPr id="13" name="Picture 2" descr="O:\Kampagnen-Projekte\BMZ - InWEnt\INL.ANT\CIR-Anträge\2017\Fast Fashion\Durchführung\Aktivitaeten\2019_Grafik-Set\PNGs\FastFashionReport_Teil2_Abb3.png"/>
          <p:cNvPicPr>
            <a:picLocks noGrp="1" noChangeAspect="1" noChangeArrowheads="1"/>
          </p:cNvPicPr>
          <p:nvPr>
            <p:ph sz="quarter" idx="24"/>
          </p:nvPr>
        </p:nvPicPr>
        <p:blipFill>
          <a:blip r:embed="rId4" cstate="email">
            <a:extLst>
              <a:ext uri="{28A0092B-C50C-407E-A947-70E740481C1C}">
                <a14:useLocalDpi xmlns:a14="http://schemas.microsoft.com/office/drawing/2010/main"/>
              </a:ext>
            </a:extLst>
          </a:blip>
          <a:srcRect/>
          <a:stretch>
            <a:fillRect/>
          </a:stretch>
        </p:blipFill>
        <p:spPr bwMode="auto">
          <a:xfrm>
            <a:off x="6292516" y="1580403"/>
            <a:ext cx="4067319" cy="4164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43085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12"/>
          <p:cNvSpPr>
            <a:spLocks noGrp="1"/>
          </p:cNvSpPr>
          <p:nvPr>
            <p:ph sz="quarter" idx="23"/>
          </p:nvPr>
        </p:nvSpPr>
        <p:spPr>
          <a:xfrm>
            <a:off x="885824" y="1647825"/>
            <a:ext cx="8245476" cy="4672013"/>
          </a:xfrm>
        </p:spPr>
        <p:txBody>
          <a:bodyPr/>
          <a:lstStyle/>
          <a:p>
            <a:pPr marL="457200" indent="-457200">
              <a:buAutoNum type="arabicPeriod"/>
            </a:pPr>
            <a:r>
              <a:rPr lang="de-DE" altLang="de-DE" b="1" dirty="0" smtClean="0"/>
              <a:t>Fast Fashion und Massenkonsum</a:t>
            </a:r>
          </a:p>
          <a:p>
            <a:pPr marL="457200" indent="-457200">
              <a:buAutoNum type="arabicPeriod"/>
            </a:pPr>
            <a:r>
              <a:rPr lang="de-DE" altLang="de-DE" b="1" dirty="0" smtClean="0"/>
              <a:t>So beschaffen Modekonzerne ihre Ware</a:t>
            </a:r>
          </a:p>
          <a:p>
            <a:pPr marL="457200" indent="-457200">
              <a:buAutoNum type="arabicPeriod"/>
            </a:pPr>
            <a:r>
              <a:rPr lang="de-DE" altLang="de-DE" b="1" dirty="0" smtClean="0"/>
              <a:t>So arbeiten Menschen in sri-lankischen Textilfabriken</a:t>
            </a:r>
          </a:p>
          <a:p>
            <a:pPr marL="457200" indent="-457200">
              <a:buAutoNum type="arabicPeriod"/>
            </a:pPr>
            <a:r>
              <a:rPr lang="de-DE" altLang="de-DE" b="1" dirty="0" smtClean="0"/>
              <a:t>So wirkt Fast Fashion auf Mensch und Umwelt</a:t>
            </a:r>
          </a:p>
          <a:p>
            <a:pPr marL="457200" indent="-457200">
              <a:buAutoNum type="arabicPeriod"/>
            </a:pPr>
            <a:r>
              <a:rPr lang="de-DE" altLang="de-DE" b="1" dirty="0" smtClean="0"/>
              <a:t>Das können wir tun</a:t>
            </a:r>
          </a:p>
        </p:txBody>
      </p:sp>
      <p:sp>
        <p:nvSpPr>
          <p:cNvPr id="3" name="Foliennummernplatzhalter 2"/>
          <p:cNvSpPr>
            <a:spLocks noGrp="1"/>
          </p:cNvSpPr>
          <p:nvPr>
            <p:ph type="sldNum" sz="quarter" idx="12"/>
          </p:nvPr>
        </p:nvSpPr>
        <p:spPr/>
        <p:txBody>
          <a:bodyPr/>
          <a:lstStyle/>
          <a:p>
            <a:pPr>
              <a:defRPr/>
            </a:pPr>
            <a:fld id="{D54B63FE-EAF8-410F-815B-DB2C4C075EBD}" type="slidenum">
              <a:rPr lang="de-DE" smtClean="0"/>
              <a:pPr>
                <a:defRPr/>
              </a:pPr>
              <a:t>14</a:t>
            </a:fld>
            <a:endParaRPr lang="de-DE" dirty="0"/>
          </a:p>
        </p:txBody>
      </p:sp>
      <p:sp>
        <p:nvSpPr>
          <p:cNvPr id="10" name="Textplatzhalter 9"/>
          <p:cNvSpPr>
            <a:spLocks noGrp="1"/>
          </p:cNvSpPr>
          <p:nvPr>
            <p:ph type="body" sz="quarter" idx="15"/>
          </p:nvPr>
        </p:nvSpPr>
        <p:spPr/>
        <p:txBody>
          <a:bodyPr/>
          <a:lstStyle/>
          <a:p>
            <a:r>
              <a:rPr lang="de-DE" dirty="0" smtClean="0"/>
              <a:t>Inhalt </a:t>
            </a:r>
            <a:endParaRPr lang="de-DE" dirty="0"/>
          </a:p>
        </p:txBody>
      </p:sp>
      <p:sp>
        <p:nvSpPr>
          <p:cNvPr id="6" name="Fußzeilenplatzhalter 5"/>
          <p:cNvSpPr>
            <a:spLocks noGrp="1"/>
          </p:cNvSpPr>
          <p:nvPr>
            <p:ph type="ftr" sz="quarter" idx="3"/>
          </p:nvPr>
        </p:nvSpPr>
        <p:spPr/>
        <p:txBody>
          <a:bodyPr/>
          <a:lstStyle/>
          <a:p>
            <a:pPr>
              <a:defRPr/>
            </a:pPr>
            <a:r>
              <a:rPr lang="de-DE" smtClean="0"/>
              <a:t>Von Fast Fashion zu Fair Fashion</a:t>
            </a:r>
            <a:endParaRPr lang="de-DE" dirty="0"/>
          </a:p>
        </p:txBody>
      </p:sp>
      <p:sp>
        <p:nvSpPr>
          <p:cNvPr id="12" name="Inhaltsplatzhalter 11"/>
          <p:cNvSpPr>
            <a:spLocks noGrp="1"/>
          </p:cNvSpPr>
          <p:nvPr>
            <p:ph sz="quarter" idx="22"/>
          </p:nvPr>
        </p:nvSpPr>
        <p:spPr/>
        <p:txBody>
          <a:bodyPr/>
          <a:lstStyle/>
          <a:p>
            <a:endParaRPr lang="de-DE" dirty="0"/>
          </a:p>
        </p:txBody>
      </p:sp>
      <p:sp>
        <p:nvSpPr>
          <p:cNvPr id="14" name="Rechtwinkliges Dreieck 13"/>
          <p:cNvSpPr/>
          <p:nvPr/>
        </p:nvSpPr>
        <p:spPr>
          <a:xfrm rot="13500000">
            <a:off x="454401" y="3029324"/>
            <a:ext cx="224090" cy="22409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5737217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23"/>
          </p:nvPr>
        </p:nvSpPr>
        <p:spPr>
          <a:xfrm>
            <a:off x="342901" y="1647825"/>
            <a:ext cx="4598068" cy="4727575"/>
          </a:xfrm>
        </p:spPr>
        <p:txBody>
          <a:bodyPr/>
          <a:lstStyle/>
          <a:p>
            <a:pPr marL="457200" indent="-457200">
              <a:buFont typeface="Arial" panose="020B0604020202020204" pitchFamily="34" charset="0"/>
              <a:buChar char="•"/>
            </a:pPr>
            <a:r>
              <a:rPr lang="de-DE" dirty="0" smtClean="0"/>
              <a:t>typisches Alter einer Arbeiterin: unter 30 Jahre</a:t>
            </a:r>
          </a:p>
          <a:p>
            <a:pPr marL="457200" indent="-457200">
              <a:buFont typeface="Arial" panose="020B0604020202020204" pitchFamily="34" charset="0"/>
              <a:buChar char="•"/>
            </a:pPr>
            <a:r>
              <a:rPr lang="de-DE" dirty="0" smtClean="0"/>
              <a:t>Befragung von 76 Arbeiter*innen in 10 Fabriken, die für </a:t>
            </a:r>
            <a:r>
              <a:rPr lang="de-DE" dirty="0" err="1" smtClean="0"/>
              <a:t>Primark</a:t>
            </a:r>
            <a:r>
              <a:rPr lang="de-DE" dirty="0" smtClean="0"/>
              <a:t> und/oder C&amp;A produzieren</a:t>
            </a:r>
            <a:endParaRPr lang="de-DE" dirty="0"/>
          </a:p>
          <a:p>
            <a:pPr marL="457200" indent="-457200">
              <a:buFont typeface="Arial" panose="020B0604020202020204" pitchFamily="34" charset="0"/>
              <a:buChar char="•"/>
            </a:pPr>
            <a:endParaRPr lang="en-US" dirty="0"/>
          </a:p>
        </p:txBody>
      </p:sp>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15</a:t>
            </a:fld>
            <a:endParaRPr lang="de-DE" dirty="0"/>
          </a:p>
        </p:txBody>
      </p:sp>
      <p:sp>
        <p:nvSpPr>
          <p:cNvPr id="5" name="Textplatzhalter 4"/>
          <p:cNvSpPr>
            <a:spLocks noGrp="1"/>
          </p:cNvSpPr>
          <p:nvPr>
            <p:ph type="body" sz="quarter" idx="15"/>
          </p:nvPr>
        </p:nvSpPr>
        <p:spPr/>
        <p:txBody>
          <a:bodyPr/>
          <a:lstStyle/>
          <a:p>
            <a:r>
              <a:rPr lang="en-US" dirty="0" smtClean="0"/>
              <a:t>Sri Lanka – </a:t>
            </a:r>
            <a:r>
              <a:rPr lang="en-US" dirty="0" err="1" smtClean="0"/>
              <a:t>Exportland</a:t>
            </a:r>
            <a:r>
              <a:rPr lang="en-US" dirty="0" smtClean="0"/>
              <a:t> </a:t>
            </a:r>
            <a:r>
              <a:rPr lang="en-US" dirty="0" err="1" smtClean="0"/>
              <a:t>für</a:t>
            </a:r>
            <a:r>
              <a:rPr lang="en-US" dirty="0" smtClean="0"/>
              <a:t> </a:t>
            </a:r>
            <a:r>
              <a:rPr lang="en-US" dirty="0" err="1" smtClean="0"/>
              <a:t>Bekleidung</a:t>
            </a:r>
            <a:endParaRPr lang="en-US" dirty="0"/>
          </a:p>
        </p:txBody>
      </p:sp>
      <p:sp>
        <p:nvSpPr>
          <p:cNvPr id="6" name="Textplatzhalter 5"/>
          <p:cNvSpPr>
            <a:spLocks noGrp="1"/>
          </p:cNvSpPr>
          <p:nvPr>
            <p:ph type="body" sz="quarter" idx="17"/>
          </p:nvPr>
        </p:nvSpPr>
        <p:spPr/>
        <p:txBody>
          <a:bodyPr/>
          <a:lstStyle/>
          <a:p>
            <a:r>
              <a:rPr lang="en-US" dirty="0" smtClean="0"/>
              <a:t>So </a:t>
            </a:r>
            <a:r>
              <a:rPr lang="en-US" dirty="0" err="1" smtClean="0"/>
              <a:t>arbeiten</a:t>
            </a:r>
            <a:r>
              <a:rPr lang="en-US" dirty="0" smtClean="0"/>
              <a:t> menschen in </a:t>
            </a:r>
            <a:r>
              <a:rPr lang="en-US" dirty="0" err="1" smtClean="0"/>
              <a:t>sri-lankischen</a:t>
            </a:r>
            <a:r>
              <a:rPr lang="en-US" dirty="0" smtClean="0"/>
              <a:t> </a:t>
            </a:r>
            <a:r>
              <a:rPr lang="en-US" dirty="0" err="1" smtClean="0"/>
              <a:t>textilfabriken</a:t>
            </a:r>
            <a:r>
              <a:rPr lang="en-US" dirty="0"/>
              <a:t> </a:t>
            </a:r>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r>
              <a:rPr lang="de-DE" altLang="de-DE" dirty="0" smtClean="0"/>
              <a:t>Grafik:         Nikola Berger</a:t>
            </a:r>
          </a:p>
          <a:p>
            <a:r>
              <a:rPr lang="de-DE" altLang="de-DE" dirty="0" smtClean="0"/>
              <a:t>Anteile </a:t>
            </a:r>
            <a:r>
              <a:rPr lang="de-DE" altLang="de-DE" dirty="0"/>
              <a:t>der </a:t>
            </a:r>
            <a:r>
              <a:rPr lang="de-DE" altLang="de-DE" dirty="0" smtClean="0"/>
              <a:t>Export-einnahmen </a:t>
            </a:r>
            <a:r>
              <a:rPr lang="de-DE" altLang="de-DE" dirty="0"/>
              <a:t>und Anteile der Beschäftigten in der </a:t>
            </a:r>
            <a:r>
              <a:rPr lang="de-DE" altLang="de-DE" dirty="0" smtClean="0"/>
              <a:t>Bekleidungs-industrie </a:t>
            </a:r>
            <a:r>
              <a:rPr lang="de-DE" altLang="de-DE" dirty="0"/>
              <a:t>in Sri Lanka in Prozent für 2018</a:t>
            </a:r>
            <a:endParaRPr lang="en-US" dirty="0"/>
          </a:p>
        </p:txBody>
      </p:sp>
      <p:pic>
        <p:nvPicPr>
          <p:cNvPr id="18434" name="Picture 2" descr="O:\Kampagnen-Projekte\BMZ - InWEnt\INL.ANT\CIR-Anträge\2017\Fast Fashion\Durchführung\Aktivitaeten\2019_Grafik-Set\PNGs\FastFashionReport_Teil1_Illustration_1.png"/>
          <p:cNvPicPr>
            <a:picLocks noGrp="1" noChangeAspect="1" noChangeArrowheads="1"/>
          </p:cNvPicPr>
          <p:nvPr>
            <p:ph sz="quarter" idx="24"/>
          </p:nvPr>
        </p:nvPicPr>
        <p:blipFill>
          <a:blip r:embed="rId3" cstate="email">
            <a:extLst>
              <a:ext uri="{28A0092B-C50C-407E-A947-70E740481C1C}">
                <a14:useLocalDpi xmlns:a14="http://schemas.microsoft.com/office/drawing/2010/main"/>
              </a:ext>
            </a:extLst>
          </a:blip>
          <a:srcRect/>
          <a:stretch>
            <a:fillRect/>
          </a:stretch>
        </p:blipFill>
        <p:spPr bwMode="auto">
          <a:xfrm>
            <a:off x="4737100" y="1508150"/>
            <a:ext cx="5321300" cy="4938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31906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16</a:t>
            </a:fld>
            <a:endParaRPr lang="de-DE" dirty="0"/>
          </a:p>
        </p:txBody>
      </p:sp>
      <p:sp>
        <p:nvSpPr>
          <p:cNvPr id="5" name="Textplatzhalter 4"/>
          <p:cNvSpPr>
            <a:spLocks noGrp="1"/>
          </p:cNvSpPr>
          <p:nvPr>
            <p:ph type="body" sz="quarter" idx="15"/>
          </p:nvPr>
        </p:nvSpPr>
        <p:spPr/>
        <p:txBody>
          <a:bodyPr/>
          <a:lstStyle/>
          <a:p>
            <a:r>
              <a:rPr lang="de-DE" altLang="de-DE" dirty="0"/>
              <a:t>Vergleich zwischen Gesetz und Wirklichkeit: Monatslöhne von Textilarbeiter*innen </a:t>
            </a:r>
            <a:endParaRPr lang="en-US" dirty="0"/>
          </a:p>
        </p:txBody>
      </p:sp>
      <p:sp>
        <p:nvSpPr>
          <p:cNvPr id="6" name="Textplatzhalter 5"/>
          <p:cNvSpPr>
            <a:spLocks noGrp="1"/>
          </p:cNvSpPr>
          <p:nvPr>
            <p:ph type="body" sz="quarter" idx="17"/>
          </p:nvPr>
        </p:nvSpPr>
        <p:spPr/>
        <p:txBody>
          <a:bodyPr/>
          <a:lstStyle/>
          <a:p>
            <a:r>
              <a:rPr lang="en-US" dirty="0"/>
              <a:t>So </a:t>
            </a:r>
            <a:r>
              <a:rPr lang="en-US" dirty="0" err="1"/>
              <a:t>arbeiten</a:t>
            </a:r>
            <a:r>
              <a:rPr lang="en-US" dirty="0"/>
              <a:t> menschen in </a:t>
            </a:r>
            <a:r>
              <a:rPr lang="en-US" dirty="0" err="1"/>
              <a:t>sri-lankischen</a:t>
            </a:r>
            <a:r>
              <a:rPr lang="en-US" dirty="0"/>
              <a:t> </a:t>
            </a:r>
            <a:r>
              <a:rPr lang="en-US" dirty="0" err="1"/>
              <a:t>textilfabriken</a:t>
            </a:r>
            <a:r>
              <a:rPr lang="en-US" dirty="0"/>
              <a:t> </a:t>
            </a:r>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r>
              <a:rPr lang="de-DE" altLang="de-DE" dirty="0"/>
              <a:t>Grafik: </a:t>
            </a:r>
            <a:r>
              <a:rPr lang="de-DE" altLang="de-DE" dirty="0" smtClean="0"/>
              <a:t>        Nikola </a:t>
            </a:r>
            <a:r>
              <a:rPr lang="de-DE" altLang="de-DE" dirty="0"/>
              <a:t>Berger</a:t>
            </a:r>
          </a:p>
          <a:p>
            <a:r>
              <a:rPr lang="de-DE" dirty="0" smtClean="0"/>
              <a:t>*</a:t>
            </a:r>
            <a:r>
              <a:rPr lang="de-DE" dirty="0" err="1" smtClean="0"/>
              <a:t>Asia</a:t>
            </a:r>
            <a:r>
              <a:rPr lang="de-DE" dirty="0" smtClean="0"/>
              <a:t> Floor Wage Alliance führt </a:t>
            </a:r>
            <a:r>
              <a:rPr lang="de-DE" dirty="0"/>
              <a:t>regelmäßige Erhebungen </a:t>
            </a:r>
            <a:r>
              <a:rPr lang="de-DE" dirty="0" smtClean="0"/>
              <a:t>zu Lebenshaltungs-kosten durch, </a:t>
            </a:r>
            <a:r>
              <a:rPr lang="de-DE" dirty="0"/>
              <a:t>um </a:t>
            </a:r>
            <a:r>
              <a:rPr lang="de-DE" dirty="0" smtClean="0"/>
              <a:t>den jeweiligen Basis-Existenzlohn  in asiatischen  Ländern aktuell </a:t>
            </a:r>
            <a:r>
              <a:rPr lang="de-DE" dirty="0"/>
              <a:t>zu berechnen</a:t>
            </a:r>
            <a:endParaRPr lang="en-US" dirty="0"/>
          </a:p>
        </p:txBody>
      </p:sp>
      <p:pic>
        <p:nvPicPr>
          <p:cNvPr id="20482" name="Picture 2" descr="O:\Kampagnen-Projekte\BMZ - InWEnt\INL.ANT\CIR-Anträge\2017\Fast Fashion\Durchführung\Aktivitaeten\2019_Grafik-Set\PNGs\FastFashionReport_Teil1_Grafik1_1.png"/>
          <p:cNvPicPr>
            <a:picLocks noGrp="1" noChangeAspect="1" noChangeArrowheads="1"/>
          </p:cNvPicPr>
          <p:nvPr>
            <p:ph sz="quarter" idx="20"/>
          </p:nvPr>
        </p:nvPicPr>
        <p:blipFill>
          <a:blip r:embed="rId3" cstate="email">
            <a:extLst>
              <a:ext uri="{28A0092B-C50C-407E-A947-70E740481C1C}">
                <a14:useLocalDpi xmlns:a14="http://schemas.microsoft.com/office/drawing/2010/main"/>
              </a:ext>
            </a:extLst>
          </a:blip>
          <a:srcRect/>
          <a:stretch>
            <a:fillRect/>
          </a:stretch>
        </p:blipFill>
        <p:spPr bwMode="auto">
          <a:xfrm>
            <a:off x="1643039" y="2169802"/>
            <a:ext cx="7454900" cy="4072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389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17</a:t>
            </a:fld>
            <a:endParaRPr lang="de-DE" dirty="0"/>
          </a:p>
        </p:txBody>
      </p:sp>
      <p:sp>
        <p:nvSpPr>
          <p:cNvPr id="5" name="Textplatzhalter 4"/>
          <p:cNvSpPr>
            <a:spLocks noGrp="1"/>
          </p:cNvSpPr>
          <p:nvPr>
            <p:ph type="body" sz="quarter" idx="15"/>
          </p:nvPr>
        </p:nvSpPr>
        <p:spPr/>
        <p:txBody>
          <a:bodyPr/>
          <a:lstStyle/>
          <a:p>
            <a:r>
              <a:rPr lang="de-DE" dirty="0"/>
              <a:t>Vergleich zwischen Gesetz und Wirklichkeit: Arbeitsstunden (pro Woche</a:t>
            </a:r>
            <a:r>
              <a:rPr lang="de-DE" dirty="0" smtClean="0"/>
              <a:t>)</a:t>
            </a:r>
            <a:endParaRPr lang="en-US" dirty="0"/>
          </a:p>
        </p:txBody>
      </p:sp>
      <p:sp>
        <p:nvSpPr>
          <p:cNvPr id="6" name="Textplatzhalter 5"/>
          <p:cNvSpPr>
            <a:spLocks noGrp="1"/>
          </p:cNvSpPr>
          <p:nvPr>
            <p:ph type="body" sz="quarter" idx="17"/>
          </p:nvPr>
        </p:nvSpPr>
        <p:spPr/>
        <p:txBody>
          <a:bodyPr/>
          <a:lstStyle/>
          <a:p>
            <a:r>
              <a:rPr lang="en-US" dirty="0"/>
              <a:t>So </a:t>
            </a:r>
            <a:r>
              <a:rPr lang="en-US" dirty="0" err="1"/>
              <a:t>arbeiten</a:t>
            </a:r>
            <a:r>
              <a:rPr lang="en-US" dirty="0"/>
              <a:t> menschen in </a:t>
            </a:r>
            <a:r>
              <a:rPr lang="en-US" dirty="0" err="1"/>
              <a:t>sri-lankischen</a:t>
            </a:r>
            <a:r>
              <a:rPr lang="en-US" dirty="0"/>
              <a:t> </a:t>
            </a:r>
            <a:r>
              <a:rPr lang="en-US" dirty="0" err="1"/>
              <a:t>textilfabriken</a:t>
            </a:r>
            <a:r>
              <a:rPr lang="en-US" dirty="0"/>
              <a:t> </a:t>
            </a:r>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r>
              <a:rPr lang="de-DE" altLang="de-DE" dirty="0"/>
              <a:t>Grafik: </a:t>
            </a:r>
            <a:r>
              <a:rPr lang="de-DE" altLang="de-DE" dirty="0" smtClean="0"/>
              <a:t>         Nikola Berger</a:t>
            </a:r>
          </a:p>
        </p:txBody>
      </p:sp>
      <p:pic>
        <p:nvPicPr>
          <p:cNvPr id="15363" name="Picture 3" descr="O:\Kampagnen-Projekte\BMZ - InWEnt\INL.ANT\CIR-Anträge\2017\Fast Fashion\Durchführung\Aktivitaeten\2019_Grafik-Set\PNGs\FastFashionReport_Teil1_Grafik1_2.png"/>
          <p:cNvPicPr>
            <a:picLocks noGrp="1" noChangeAspect="1" noChangeArrowheads="1"/>
          </p:cNvPicPr>
          <p:nvPr>
            <p:ph sz="quarter" idx="20"/>
          </p:nvPr>
        </p:nvPicPr>
        <p:blipFill>
          <a:blip r:embed="rId3" cstate="email">
            <a:extLst>
              <a:ext uri="{28A0092B-C50C-407E-A947-70E740481C1C}">
                <a14:useLocalDpi xmlns:a14="http://schemas.microsoft.com/office/drawing/2010/main"/>
              </a:ext>
            </a:extLst>
          </a:blip>
          <a:srcRect/>
          <a:stretch>
            <a:fillRect/>
          </a:stretch>
        </p:blipFill>
        <p:spPr bwMode="auto">
          <a:xfrm>
            <a:off x="469900" y="2761485"/>
            <a:ext cx="8991600" cy="258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003023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18</a:t>
            </a:fld>
            <a:endParaRPr lang="de-DE" dirty="0"/>
          </a:p>
        </p:txBody>
      </p:sp>
      <p:sp>
        <p:nvSpPr>
          <p:cNvPr id="5" name="Textplatzhalter 4"/>
          <p:cNvSpPr>
            <a:spLocks noGrp="1"/>
          </p:cNvSpPr>
          <p:nvPr>
            <p:ph type="body" sz="quarter" idx="15"/>
          </p:nvPr>
        </p:nvSpPr>
        <p:spPr/>
        <p:txBody>
          <a:bodyPr/>
          <a:lstStyle/>
          <a:p>
            <a:r>
              <a:rPr lang="de-DE" dirty="0" smtClean="0"/>
              <a:t>Eine betroffene Arbeiterin berichtet: </a:t>
            </a:r>
            <a:endParaRPr lang="en-US" dirty="0"/>
          </a:p>
        </p:txBody>
      </p:sp>
      <p:sp>
        <p:nvSpPr>
          <p:cNvPr id="6" name="Textplatzhalter 5"/>
          <p:cNvSpPr>
            <a:spLocks noGrp="1"/>
          </p:cNvSpPr>
          <p:nvPr>
            <p:ph type="body" sz="quarter" idx="17"/>
          </p:nvPr>
        </p:nvSpPr>
        <p:spPr/>
        <p:txBody>
          <a:bodyPr/>
          <a:lstStyle/>
          <a:p>
            <a:r>
              <a:rPr lang="en-US" dirty="0"/>
              <a:t>So </a:t>
            </a:r>
            <a:r>
              <a:rPr lang="en-US" dirty="0" err="1"/>
              <a:t>arbeiten</a:t>
            </a:r>
            <a:r>
              <a:rPr lang="en-US" dirty="0"/>
              <a:t> menschen in </a:t>
            </a:r>
            <a:r>
              <a:rPr lang="en-US" dirty="0" err="1"/>
              <a:t>sri-lankischen</a:t>
            </a:r>
            <a:r>
              <a:rPr lang="en-US" dirty="0"/>
              <a:t> </a:t>
            </a:r>
            <a:r>
              <a:rPr lang="en-US" dirty="0" err="1"/>
              <a:t>textilfabriken</a:t>
            </a:r>
            <a:r>
              <a:rPr lang="en-US" dirty="0"/>
              <a:t> </a:t>
            </a:r>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r>
              <a:rPr lang="en-US" dirty="0" err="1" smtClean="0"/>
              <a:t>Grafik</a:t>
            </a:r>
            <a:r>
              <a:rPr lang="en-US" dirty="0" smtClean="0"/>
              <a:t>:          Nikola Berger</a:t>
            </a:r>
            <a:endParaRPr lang="en-US" dirty="0"/>
          </a:p>
        </p:txBody>
      </p:sp>
      <p:sp>
        <p:nvSpPr>
          <p:cNvPr id="9" name="Inhaltsplatzhalter 8"/>
          <p:cNvSpPr>
            <a:spLocks noGrp="1"/>
          </p:cNvSpPr>
          <p:nvPr>
            <p:ph sz="quarter" idx="24"/>
          </p:nvPr>
        </p:nvSpPr>
        <p:spPr>
          <a:xfrm>
            <a:off x="5284312" y="1647825"/>
            <a:ext cx="5066188" cy="4672013"/>
          </a:xfrm>
        </p:spPr>
        <p:txBody>
          <a:bodyPr/>
          <a:lstStyle/>
          <a:p>
            <a:pPr marL="1088100" lvl="1" indent="-457200"/>
            <a:endParaRPr lang="de-DE" dirty="0" smtClean="0"/>
          </a:p>
          <a:p>
            <a:pPr lvl="1" indent="0">
              <a:buNone/>
            </a:pPr>
            <a:endParaRPr lang="de-DE" dirty="0" smtClean="0"/>
          </a:p>
          <a:p>
            <a:pPr lvl="1" indent="0">
              <a:buNone/>
            </a:pPr>
            <a:endParaRPr lang="de-DE" dirty="0"/>
          </a:p>
          <a:p>
            <a:pPr lvl="1" indent="0">
              <a:buNone/>
            </a:pPr>
            <a:endParaRPr lang="de-DE" dirty="0"/>
          </a:p>
          <a:p>
            <a:pPr lvl="2" indent="0">
              <a:buNone/>
            </a:pPr>
            <a:endParaRPr lang="de-DE" dirty="0" smtClean="0"/>
          </a:p>
          <a:p>
            <a:pPr lvl="1" indent="0">
              <a:buNone/>
            </a:pPr>
            <a:endParaRPr lang="de-DE" dirty="0"/>
          </a:p>
        </p:txBody>
      </p:sp>
      <p:pic>
        <p:nvPicPr>
          <p:cNvPr id="16386" name="Picture 2"/>
          <p:cNvPicPr>
            <a:picLocks noGrp="1" noChangeAspect="1" noChangeArrowheads="1"/>
          </p:cNvPicPr>
          <p:nvPr>
            <p:ph sz="quarter" idx="23"/>
          </p:nvPr>
        </p:nvPicPr>
        <p:blipFill>
          <a:blip r:embed="rId3" cstate="email">
            <a:extLst>
              <a:ext uri="{28A0092B-C50C-407E-A947-70E740481C1C}">
                <a14:useLocalDpi xmlns:a14="http://schemas.microsoft.com/office/drawing/2010/main"/>
              </a:ext>
            </a:extLst>
          </a:blip>
          <a:srcRect/>
          <a:stretch>
            <a:fillRect/>
          </a:stretch>
        </p:blipFill>
        <p:spPr bwMode="auto">
          <a:xfrm>
            <a:off x="2233521" y="1720932"/>
            <a:ext cx="6680748" cy="4423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378314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23"/>
          </p:nvPr>
        </p:nvSpPr>
        <p:spPr>
          <a:xfrm>
            <a:off x="407989" y="1872343"/>
            <a:ext cx="9752646" cy="4447495"/>
          </a:xfrm>
        </p:spPr>
        <p:txBody>
          <a:bodyPr/>
          <a:lstStyle/>
          <a:p>
            <a:pPr marL="457200" indent="-457200">
              <a:buFont typeface="Arial" panose="020B0604020202020204" pitchFamily="34" charset="0"/>
              <a:buChar char="•"/>
            </a:pPr>
            <a:r>
              <a:rPr lang="de-DE" dirty="0" smtClean="0"/>
              <a:t>Überstunden führen zu gesundheitlichen Langzeitfolgen wie z.B. Erschöpfung, Rückenschmerzen und Hauterkrankungen</a:t>
            </a:r>
            <a:endParaRPr lang="de-DE" dirty="0"/>
          </a:p>
          <a:p>
            <a:pPr marL="457200" indent="-457200">
              <a:buFont typeface="Arial" panose="020B0604020202020204" pitchFamily="34" charset="0"/>
              <a:buChar char="•"/>
            </a:pPr>
            <a:r>
              <a:rPr lang="de-DE" dirty="0" smtClean="0"/>
              <a:t>erhöhtes Unfallrisiko aufgrund mangelnder Arbeitssicherheit</a:t>
            </a:r>
          </a:p>
          <a:p>
            <a:pPr marL="457200" indent="-457200">
              <a:buFont typeface="Arial" panose="020B0604020202020204" pitchFamily="34" charset="0"/>
              <a:buChar char="•"/>
            </a:pPr>
            <a:r>
              <a:rPr lang="de-DE" dirty="0" smtClean="0"/>
              <a:t>drohende Entlassung bei Beschwerden oder der Gründung bzw. dem Anschließen von Gewerkschaften</a:t>
            </a:r>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smtClean="0"/>
          </a:p>
          <a:p>
            <a:endParaRPr lang="de-DE" dirty="0"/>
          </a:p>
          <a:p>
            <a:pPr marL="457200" indent="-457200">
              <a:buFont typeface="Arial" panose="020B0604020202020204" pitchFamily="34" charset="0"/>
              <a:buChar char="•"/>
            </a:pPr>
            <a:endParaRPr lang="de-DE" dirty="0"/>
          </a:p>
        </p:txBody>
      </p:sp>
      <p:sp>
        <p:nvSpPr>
          <p:cNvPr id="4" name="Foliennummernplatzhalter 3"/>
          <p:cNvSpPr>
            <a:spLocks noGrp="1"/>
          </p:cNvSpPr>
          <p:nvPr>
            <p:ph type="sldNum" sz="quarter" idx="12"/>
          </p:nvPr>
        </p:nvSpPr>
        <p:spPr/>
        <p:txBody>
          <a:bodyPr/>
          <a:lstStyle/>
          <a:p>
            <a:pPr>
              <a:defRPr/>
            </a:pPr>
            <a:fld id="{D54B63FE-EAF8-410F-815B-DB2C4C075EBD}" type="slidenum">
              <a:rPr lang="en-US" smtClean="0"/>
              <a:pPr>
                <a:defRPr/>
              </a:pPr>
              <a:t>19</a:t>
            </a:fld>
            <a:endParaRPr lang="en-US" dirty="0"/>
          </a:p>
        </p:txBody>
      </p:sp>
      <p:sp>
        <p:nvSpPr>
          <p:cNvPr id="5" name="Textplatzhalter 4"/>
          <p:cNvSpPr>
            <a:spLocks noGrp="1"/>
          </p:cNvSpPr>
          <p:nvPr>
            <p:ph type="body" sz="quarter" idx="15"/>
          </p:nvPr>
        </p:nvSpPr>
        <p:spPr/>
        <p:txBody>
          <a:bodyPr/>
          <a:lstStyle/>
          <a:p>
            <a:r>
              <a:rPr lang="de-DE" dirty="0" smtClean="0"/>
              <a:t>Weitere Arbeitsrechtsverletzungen</a:t>
            </a:r>
            <a:endParaRPr lang="de-DE" dirty="0"/>
          </a:p>
        </p:txBody>
      </p:sp>
      <p:sp>
        <p:nvSpPr>
          <p:cNvPr id="6" name="Textplatzhalter 5"/>
          <p:cNvSpPr>
            <a:spLocks noGrp="1"/>
          </p:cNvSpPr>
          <p:nvPr>
            <p:ph type="body" sz="quarter" idx="17"/>
          </p:nvPr>
        </p:nvSpPr>
        <p:spPr/>
        <p:txBody>
          <a:bodyPr/>
          <a:lstStyle/>
          <a:p>
            <a:r>
              <a:rPr lang="en-US" dirty="0"/>
              <a:t>So </a:t>
            </a:r>
            <a:r>
              <a:rPr lang="en-US" dirty="0" err="1"/>
              <a:t>arbeiten</a:t>
            </a:r>
            <a:r>
              <a:rPr lang="en-US" dirty="0"/>
              <a:t> menschen in </a:t>
            </a:r>
            <a:r>
              <a:rPr lang="en-US" dirty="0" err="1"/>
              <a:t>sri-lankischen</a:t>
            </a:r>
            <a:r>
              <a:rPr lang="en-US" dirty="0"/>
              <a:t> </a:t>
            </a:r>
            <a:r>
              <a:rPr lang="en-US" dirty="0" err="1"/>
              <a:t>textilfabriken</a:t>
            </a:r>
            <a:r>
              <a:rPr lang="en-US" dirty="0"/>
              <a:t> </a:t>
            </a:r>
          </a:p>
          <a:p>
            <a:endParaRPr lang="de-DE"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endParaRPr lang="de-DE"/>
          </a:p>
        </p:txBody>
      </p:sp>
    </p:spTree>
    <p:extLst>
      <p:ext uri="{BB962C8B-B14F-4D97-AF65-F5344CB8AC3E}">
        <p14:creationId xmlns:p14="http://schemas.microsoft.com/office/powerpoint/2010/main" val="218252031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12"/>
          <p:cNvSpPr>
            <a:spLocks noGrp="1"/>
          </p:cNvSpPr>
          <p:nvPr>
            <p:ph sz="quarter" idx="23"/>
          </p:nvPr>
        </p:nvSpPr>
        <p:spPr>
          <a:xfrm>
            <a:off x="885824" y="1647825"/>
            <a:ext cx="8245476" cy="4672013"/>
          </a:xfrm>
        </p:spPr>
        <p:txBody>
          <a:bodyPr/>
          <a:lstStyle/>
          <a:p>
            <a:pPr marL="457200" indent="-457200">
              <a:buAutoNum type="arabicPeriod"/>
            </a:pPr>
            <a:r>
              <a:rPr lang="de-DE" altLang="de-DE" b="1" dirty="0" smtClean="0"/>
              <a:t>Fast Fashion und Massenkonsum</a:t>
            </a:r>
          </a:p>
          <a:p>
            <a:pPr marL="457200" indent="-457200">
              <a:buAutoNum type="arabicPeriod"/>
            </a:pPr>
            <a:r>
              <a:rPr lang="de-DE" altLang="de-DE" b="1" dirty="0" smtClean="0"/>
              <a:t>So beschaffen Modekonzerne ihre Ware</a:t>
            </a:r>
          </a:p>
          <a:p>
            <a:pPr marL="457200" indent="-457200">
              <a:buAutoNum type="arabicPeriod"/>
            </a:pPr>
            <a:r>
              <a:rPr lang="de-DE" altLang="de-DE" b="1" dirty="0" smtClean="0"/>
              <a:t>So arbeiten Menschen in sri-lankischen Textilfabriken</a:t>
            </a:r>
          </a:p>
          <a:p>
            <a:pPr marL="457200" indent="-457200">
              <a:buAutoNum type="arabicPeriod"/>
            </a:pPr>
            <a:r>
              <a:rPr lang="de-DE" altLang="de-DE" b="1" dirty="0" smtClean="0"/>
              <a:t>So wirkt Fast Fashion auf Mensch und Umwelt</a:t>
            </a:r>
          </a:p>
          <a:p>
            <a:pPr marL="457200" indent="-457200">
              <a:buAutoNum type="arabicPeriod"/>
            </a:pPr>
            <a:r>
              <a:rPr lang="de-DE" altLang="de-DE" b="1" dirty="0" smtClean="0"/>
              <a:t>Das können wir tun</a:t>
            </a:r>
          </a:p>
        </p:txBody>
      </p:sp>
      <p:sp>
        <p:nvSpPr>
          <p:cNvPr id="3" name="Foliennummernplatzhalter 2"/>
          <p:cNvSpPr>
            <a:spLocks noGrp="1"/>
          </p:cNvSpPr>
          <p:nvPr>
            <p:ph type="sldNum" sz="quarter" idx="12"/>
          </p:nvPr>
        </p:nvSpPr>
        <p:spPr/>
        <p:txBody>
          <a:bodyPr/>
          <a:lstStyle/>
          <a:p>
            <a:pPr>
              <a:defRPr/>
            </a:pPr>
            <a:fld id="{D54B63FE-EAF8-410F-815B-DB2C4C075EBD}" type="slidenum">
              <a:rPr lang="de-DE" smtClean="0"/>
              <a:pPr>
                <a:defRPr/>
              </a:pPr>
              <a:t>20</a:t>
            </a:fld>
            <a:endParaRPr lang="de-DE" dirty="0"/>
          </a:p>
        </p:txBody>
      </p:sp>
      <p:sp>
        <p:nvSpPr>
          <p:cNvPr id="10" name="Textplatzhalter 9"/>
          <p:cNvSpPr>
            <a:spLocks noGrp="1"/>
          </p:cNvSpPr>
          <p:nvPr>
            <p:ph type="body" sz="quarter" idx="15"/>
          </p:nvPr>
        </p:nvSpPr>
        <p:spPr/>
        <p:txBody>
          <a:bodyPr/>
          <a:lstStyle/>
          <a:p>
            <a:r>
              <a:rPr lang="de-DE" dirty="0" smtClean="0"/>
              <a:t>Inhalt </a:t>
            </a:r>
            <a:endParaRPr lang="de-DE" dirty="0"/>
          </a:p>
        </p:txBody>
      </p:sp>
      <p:sp>
        <p:nvSpPr>
          <p:cNvPr id="6" name="Fußzeilenplatzhalter 5"/>
          <p:cNvSpPr>
            <a:spLocks noGrp="1"/>
          </p:cNvSpPr>
          <p:nvPr>
            <p:ph type="ftr" sz="quarter" idx="3"/>
          </p:nvPr>
        </p:nvSpPr>
        <p:spPr/>
        <p:txBody>
          <a:bodyPr/>
          <a:lstStyle/>
          <a:p>
            <a:pPr>
              <a:defRPr/>
            </a:pPr>
            <a:r>
              <a:rPr lang="de-DE" smtClean="0"/>
              <a:t>Von Fast Fashion zu Fair Fashion</a:t>
            </a:r>
            <a:endParaRPr lang="de-DE" dirty="0"/>
          </a:p>
        </p:txBody>
      </p:sp>
      <p:sp>
        <p:nvSpPr>
          <p:cNvPr id="12" name="Inhaltsplatzhalter 11"/>
          <p:cNvSpPr>
            <a:spLocks noGrp="1"/>
          </p:cNvSpPr>
          <p:nvPr>
            <p:ph sz="quarter" idx="22"/>
          </p:nvPr>
        </p:nvSpPr>
        <p:spPr/>
        <p:txBody>
          <a:bodyPr/>
          <a:lstStyle/>
          <a:p>
            <a:endParaRPr lang="de-DE" dirty="0"/>
          </a:p>
        </p:txBody>
      </p:sp>
      <p:sp>
        <p:nvSpPr>
          <p:cNvPr id="14" name="Rechtwinkliges Dreieck 13"/>
          <p:cNvSpPr/>
          <p:nvPr/>
        </p:nvSpPr>
        <p:spPr>
          <a:xfrm rot="13500000">
            <a:off x="454400" y="4150555"/>
            <a:ext cx="224090" cy="22409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9317645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pPr>
              <a:defRPr/>
            </a:pPr>
            <a:fld id="{D54B63FE-EAF8-410F-815B-DB2C4C075EBD}" type="slidenum">
              <a:rPr lang="de-DE" smtClean="0"/>
              <a:pPr>
                <a:defRPr/>
              </a:pPr>
              <a:t>21</a:t>
            </a:fld>
            <a:endParaRPr lang="de-DE" dirty="0"/>
          </a:p>
        </p:txBody>
      </p:sp>
      <p:sp>
        <p:nvSpPr>
          <p:cNvPr id="4" name="Fußzeilenplatzhalter 3"/>
          <p:cNvSpPr>
            <a:spLocks noGrp="1"/>
          </p:cNvSpPr>
          <p:nvPr>
            <p:ph type="ftr" sz="quarter" idx="3"/>
          </p:nvPr>
        </p:nvSpPr>
        <p:spPr/>
        <p:txBody>
          <a:bodyPr/>
          <a:lstStyle/>
          <a:p>
            <a:pPr>
              <a:defRPr/>
            </a:pPr>
            <a:r>
              <a:rPr lang="de-DE" smtClean="0"/>
              <a:t>Von Fast Fashion zu Fair Fashion</a:t>
            </a:r>
            <a:endParaRPr lang="de-DE" dirty="0"/>
          </a:p>
        </p:txBody>
      </p:sp>
      <p:sp>
        <p:nvSpPr>
          <p:cNvPr id="6" name="Inhaltsplatzhalter 5"/>
          <p:cNvSpPr>
            <a:spLocks noGrp="1"/>
          </p:cNvSpPr>
          <p:nvPr>
            <p:ph sz="quarter" idx="24"/>
          </p:nvPr>
        </p:nvSpPr>
        <p:spPr>
          <a:xfrm>
            <a:off x="6257925" y="2048865"/>
            <a:ext cx="4206875" cy="4281134"/>
          </a:xfrm>
        </p:spPr>
        <p:txBody>
          <a:bodyPr/>
          <a:lstStyle/>
          <a:p>
            <a:endParaRPr lang="de-DE" dirty="0" smtClean="0"/>
          </a:p>
          <a:p>
            <a:pPr marL="457200" indent="-457200">
              <a:buFont typeface="Arial" panose="020B0604020202020204" pitchFamily="34" charset="0"/>
              <a:buChar char="•"/>
            </a:pPr>
            <a:r>
              <a:rPr lang="de-DE" altLang="de-DE" dirty="0"/>
              <a:t>Jährlicher Aufwand menschlicher und ökologischer Ressourcen für die Bekleidungsindustrie</a:t>
            </a:r>
            <a:endParaRPr lang="en-US" dirty="0"/>
          </a:p>
        </p:txBody>
      </p:sp>
      <p:sp>
        <p:nvSpPr>
          <p:cNvPr id="7" name="Textplatzhalter 6"/>
          <p:cNvSpPr>
            <a:spLocks noGrp="1"/>
          </p:cNvSpPr>
          <p:nvPr>
            <p:ph type="body" sz="quarter" idx="15"/>
          </p:nvPr>
        </p:nvSpPr>
        <p:spPr/>
        <p:txBody>
          <a:bodyPr/>
          <a:lstStyle/>
          <a:p>
            <a:r>
              <a:rPr lang="de-DE" dirty="0" smtClean="0"/>
              <a:t>Die wahren Kosten der Fast Fashion im Jahr </a:t>
            </a:r>
            <a:endParaRPr lang="en-US" dirty="0"/>
          </a:p>
        </p:txBody>
      </p:sp>
      <p:sp>
        <p:nvSpPr>
          <p:cNvPr id="8" name="Textplatzhalter 7"/>
          <p:cNvSpPr>
            <a:spLocks noGrp="1"/>
          </p:cNvSpPr>
          <p:nvPr>
            <p:ph type="body" sz="quarter" idx="17"/>
          </p:nvPr>
        </p:nvSpPr>
        <p:spPr/>
        <p:txBody>
          <a:bodyPr/>
          <a:lstStyle/>
          <a:p>
            <a:r>
              <a:rPr lang="en-US" dirty="0" smtClean="0"/>
              <a:t>So </a:t>
            </a:r>
            <a:r>
              <a:rPr lang="en-US" dirty="0" err="1" smtClean="0"/>
              <a:t>wirkt</a:t>
            </a:r>
            <a:r>
              <a:rPr lang="en-US" dirty="0" smtClean="0"/>
              <a:t> fast fashion auf Mensch und umwelt </a:t>
            </a:r>
            <a:endParaRPr lang="en-US" dirty="0"/>
          </a:p>
        </p:txBody>
      </p:sp>
      <p:sp>
        <p:nvSpPr>
          <p:cNvPr id="9" name="Inhaltsplatzhalter 8"/>
          <p:cNvSpPr>
            <a:spLocks noGrp="1"/>
          </p:cNvSpPr>
          <p:nvPr>
            <p:ph sz="quarter" idx="22"/>
          </p:nvPr>
        </p:nvSpPr>
        <p:spPr/>
        <p:txBody>
          <a:bodyPr/>
          <a:lstStyle/>
          <a:p>
            <a:r>
              <a:rPr lang="en-US" dirty="0" err="1" smtClean="0"/>
              <a:t>Grafik</a:t>
            </a:r>
            <a:r>
              <a:rPr lang="en-US" dirty="0" smtClean="0"/>
              <a:t>:          Nikola Berger</a:t>
            </a:r>
            <a:endParaRPr lang="en-US" dirty="0"/>
          </a:p>
        </p:txBody>
      </p:sp>
      <p:pic>
        <p:nvPicPr>
          <p:cNvPr id="22530" name="Picture 2" descr="O:\Kampagnen-Projekte\BMZ - InWEnt\INL.ANT\CIR-Anträge\2017\Fast Fashion\Durchführung\Aktivitaeten\2019_Grafik-Set\PNGs\FastFashionReport_Teil3_Abb1.png"/>
          <p:cNvPicPr>
            <a:picLocks noGrp="1" noChangeAspect="1" noChangeArrowheads="1"/>
          </p:cNvPicPr>
          <p:nvPr>
            <p:ph sz="quarter" idx="23"/>
          </p:nvPr>
        </p:nvPicPr>
        <p:blipFill>
          <a:blip r:embed="rId3" cstate="email">
            <a:extLst>
              <a:ext uri="{28A0092B-C50C-407E-A947-70E740481C1C}">
                <a14:useLocalDpi xmlns:a14="http://schemas.microsoft.com/office/drawing/2010/main"/>
              </a:ext>
            </a:extLst>
          </a:blip>
          <a:srcRect/>
          <a:stretch>
            <a:fillRect/>
          </a:stretch>
        </p:blipFill>
        <p:spPr bwMode="auto">
          <a:xfrm>
            <a:off x="0" y="560347"/>
            <a:ext cx="6306072" cy="5573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705239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22</a:t>
            </a:fld>
            <a:endParaRPr lang="de-DE" dirty="0"/>
          </a:p>
        </p:txBody>
      </p:sp>
      <p:sp>
        <p:nvSpPr>
          <p:cNvPr id="5" name="Textplatzhalter 4"/>
          <p:cNvSpPr>
            <a:spLocks noGrp="1"/>
          </p:cNvSpPr>
          <p:nvPr>
            <p:ph type="body" sz="quarter" idx="15"/>
          </p:nvPr>
        </p:nvSpPr>
        <p:spPr>
          <a:xfrm>
            <a:off x="435284" y="984168"/>
            <a:ext cx="9396412" cy="580775"/>
          </a:xfrm>
        </p:spPr>
        <p:txBody>
          <a:bodyPr/>
          <a:lstStyle/>
          <a:p>
            <a:r>
              <a:rPr lang="de-DE" dirty="0" smtClean="0"/>
              <a:t>Gesundheit  </a:t>
            </a:r>
            <a:endParaRPr lang="en-US" dirty="0"/>
          </a:p>
        </p:txBody>
      </p:sp>
      <p:sp>
        <p:nvSpPr>
          <p:cNvPr id="6" name="Textplatzhalter 5"/>
          <p:cNvSpPr>
            <a:spLocks noGrp="1"/>
          </p:cNvSpPr>
          <p:nvPr>
            <p:ph type="body" sz="quarter" idx="17"/>
          </p:nvPr>
        </p:nvSpPr>
        <p:spPr/>
        <p:txBody>
          <a:bodyPr/>
          <a:lstStyle/>
          <a:p>
            <a:r>
              <a:rPr lang="en-US" dirty="0"/>
              <a:t>So </a:t>
            </a:r>
            <a:r>
              <a:rPr lang="en-US" dirty="0" err="1"/>
              <a:t>wirkt</a:t>
            </a:r>
            <a:r>
              <a:rPr lang="en-US" dirty="0"/>
              <a:t> fast fashion auf Mensch und umwelt </a:t>
            </a:r>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r>
              <a:rPr lang="de-DE" altLang="de-DE" dirty="0" smtClean="0"/>
              <a:t>Grafik: Nikola Berger</a:t>
            </a:r>
          </a:p>
          <a:p>
            <a:r>
              <a:rPr lang="de-DE" altLang="de-DE" dirty="0" smtClean="0"/>
              <a:t>Verlust </a:t>
            </a:r>
            <a:r>
              <a:rPr lang="de-DE" altLang="de-DE" dirty="0"/>
              <a:t>von </a:t>
            </a:r>
            <a:r>
              <a:rPr lang="de-DE" altLang="de-DE" dirty="0" smtClean="0"/>
              <a:t>beschwerde-freien </a:t>
            </a:r>
            <a:r>
              <a:rPr lang="de-DE" altLang="de-DE" dirty="0"/>
              <a:t>Lebensjahren entlang der </a:t>
            </a:r>
            <a:r>
              <a:rPr lang="de-DE" altLang="de-DE" dirty="0" smtClean="0"/>
              <a:t>Wertschöpf-</a:t>
            </a:r>
            <a:r>
              <a:rPr lang="de-DE" altLang="de-DE" dirty="0" err="1" smtClean="0"/>
              <a:t>ungskette</a:t>
            </a:r>
            <a:r>
              <a:rPr lang="de-DE" altLang="de-DE" dirty="0" smtClean="0"/>
              <a:t> </a:t>
            </a:r>
            <a:r>
              <a:rPr lang="de-DE" altLang="de-DE" dirty="0"/>
              <a:t>von Kleidung anhand des DALY Wertes</a:t>
            </a:r>
            <a:endParaRPr lang="en-US" dirty="0"/>
          </a:p>
        </p:txBody>
      </p:sp>
      <p:sp>
        <p:nvSpPr>
          <p:cNvPr id="11" name="Inhaltsplatzhalter 10"/>
          <p:cNvSpPr>
            <a:spLocks noGrp="1"/>
          </p:cNvSpPr>
          <p:nvPr>
            <p:ph sz="quarter" idx="23"/>
          </p:nvPr>
        </p:nvSpPr>
        <p:spPr>
          <a:xfrm>
            <a:off x="464023" y="1620529"/>
            <a:ext cx="9853684" cy="1805059"/>
          </a:xfrm>
        </p:spPr>
        <p:txBody>
          <a:bodyPr/>
          <a:lstStyle/>
          <a:p>
            <a:pPr marL="342900" indent="-342900">
              <a:buFont typeface="Arial" panose="020B0604020202020204" pitchFamily="34" charset="0"/>
              <a:buChar char="•"/>
            </a:pPr>
            <a:r>
              <a:rPr lang="de-DE" altLang="de-DE" sz="2400" dirty="0"/>
              <a:t>Durch die besonders chemieintensiven Produktionsschritte verlieren Arbeiter*innen jährlich durchschnittlich 2 Millionen beschwerdefreie Lebensjahre, weil sie erkranken, behindert oder getötet </a:t>
            </a:r>
            <a:r>
              <a:rPr lang="de-DE" altLang="de-DE" sz="2400" dirty="0" smtClean="0"/>
              <a:t>werden</a:t>
            </a:r>
          </a:p>
          <a:p>
            <a:pPr marL="342900" indent="-342900">
              <a:buFont typeface="Arial" panose="020B0604020202020204" pitchFamily="34" charset="0"/>
              <a:buChar char="•"/>
            </a:pPr>
            <a:endParaRPr lang="de-DE" sz="2400" dirty="0"/>
          </a:p>
          <a:p>
            <a:pPr lvl="1" indent="0">
              <a:buNone/>
            </a:pPr>
            <a:r>
              <a:rPr lang="de-DE" sz="2000" dirty="0" smtClean="0"/>
              <a:t> </a:t>
            </a:r>
            <a:endParaRPr lang="en-US" sz="2000" dirty="0"/>
          </a:p>
        </p:txBody>
      </p:sp>
      <p:pic>
        <p:nvPicPr>
          <p:cNvPr id="15" name="Picture 3" descr="O:\Kampagnen-Projekte\BMZ - InWEnt\INL.ANT\CIR-Anträge\2017\Fast Fashion\Durchführung\Aktivitaeten\2019_Grafik-Set\PNGs\FastFashionReport_Teil3_Grafik10.png"/>
          <p:cNvPicPr>
            <a:picLocks noGrp="1" noChangeAspect="1" noChangeArrowheads="1"/>
          </p:cNvPicPr>
          <p:nvPr>
            <p:ph sz="quarter" idx="24"/>
          </p:nvPr>
        </p:nvPicPr>
        <p:blipFill>
          <a:blip r:embed="rId3" cstate="email">
            <a:extLst>
              <a:ext uri="{28A0092B-C50C-407E-A947-70E740481C1C}">
                <a14:useLocalDpi xmlns:a14="http://schemas.microsoft.com/office/drawing/2010/main"/>
              </a:ext>
            </a:extLst>
          </a:blip>
          <a:srcRect/>
          <a:stretch>
            <a:fillRect/>
          </a:stretch>
        </p:blipFill>
        <p:spPr bwMode="auto">
          <a:xfrm>
            <a:off x="3207224" y="3329504"/>
            <a:ext cx="6774476" cy="2887670"/>
          </a:xfrm>
          <a:prstGeom prst="rect">
            <a:avLst/>
          </a:prstGeom>
          <a:noFill/>
          <a:extLst>
            <a:ext uri="{909E8E84-426E-40DD-AFC4-6F175D3DCCD1}">
              <a14:hiddenFill xmlns:a14="http://schemas.microsoft.com/office/drawing/2010/main">
                <a:solidFill>
                  <a:srgbClr val="FFFFFF"/>
                </a:solidFill>
              </a14:hiddenFill>
            </a:ext>
          </a:extLst>
        </p:spPr>
      </p:pic>
      <p:sp>
        <p:nvSpPr>
          <p:cNvPr id="17" name="Inhaltsplatzhalter 10"/>
          <p:cNvSpPr txBox="1">
            <a:spLocks/>
          </p:cNvSpPr>
          <p:nvPr/>
        </p:nvSpPr>
        <p:spPr bwMode="auto">
          <a:xfrm>
            <a:off x="616423" y="3703514"/>
            <a:ext cx="2645392" cy="2638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110000"/>
              </a:lnSpc>
              <a:spcBef>
                <a:spcPts val="1200"/>
              </a:spcBef>
              <a:spcAft>
                <a:spcPct val="0"/>
              </a:spcAft>
              <a:buClr>
                <a:srgbClr val="005FAC"/>
              </a:buClr>
              <a:buSzPct val="100000"/>
              <a:buFont typeface="Arial" panose="020B0604020202020204" pitchFamily="34" charset="0"/>
              <a:buNone/>
              <a:defRPr lang="de-DE" altLang="de-DE" sz="2800" kern="1200">
                <a:solidFill>
                  <a:schemeClr val="tx1"/>
                </a:solidFill>
                <a:latin typeface="Advert Light" pitchFamily="50" charset="0"/>
                <a:ea typeface="+mn-ea"/>
                <a:cs typeface="+mn-cs"/>
              </a:defRPr>
            </a:lvl1pPr>
            <a:lvl2pPr marL="630900" indent="-342900" algn="l" rtl="0" eaLnBrk="1" fontAlgn="base" hangingPunct="1">
              <a:lnSpc>
                <a:spcPct val="110000"/>
              </a:lnSpc>
              <a:spcBef>
                <a:spcPts val="600"/>
              </a:spcBef>
              <a:spcAft>
                <a:spcPct val="0"/>
              </a:spcAft>
              <a:buClr>
                <a:srgbClr val="005FAC"/>
              </a:buClr>
              <a:buSzPct val="100000"/>
              <a:buFont typeface="Arial" panose="020B0604020202020204" pitchFamily="34" charset="0"/>
              <a:buChar char="•"/>
              <a:defRPr lang="de-DE" altLang="de-DE" sz="2400" kern="1200" dirty="0" smtClean="0">
                <a:solidFill>
                  <a:schemeClr val="tx1"/>
                </a:solidFill>
                <a:latin typeface="Advert Light" pitchFamily="50" charset="0"/>
                <a:ea typeface="+mn-ea"/>
                <a:cs typeface="+mn-cs"/>
              </a:defRPr>
            </a:lvl2pPr>
            <a:lvl3pPr marL="828000" indent="-252000" algn="l" rtl="0" eaLnBrk="1" fontAlgn="base" hangingPunct="1">
              <a:lnSpc>
                <a:spcPct val="110000"/>
              </a:lnSpc>
              <a:spcBef>
                <a:spcPts val="500"/>
              </a:spcBef>
              <a:spcAft>
                <a:spcPct val="0"/>
              </a:spcAft>
              <a:buClr>
                <a:srgbClr val="005FAC"/>
              </a:buClr>
              <a:buFont typeface="Arial" panose="020B0604020202020204" pitchFamily="34" charset="0"/>
              <a:buChar char="•"/>
              <a:defRPr lang="de-DE" altLang="de-DE" sz="2000" kern="1200" dirty="0" smtClean="0">
                <a:solidFill>
                  <a:schemeClr val="tx1"/>
                </a:solidFill>
                <a:latin typeface="Advert Light" pitchFamily="50" charset="0"/>
                <a:ea typeface="+mn-ea"/>
                <a:cs typeface="+mn-cs"/>
              </a:defRPr>
            </a:lvl3pPr>
            <a:lvl4pPr marL="1149750" indent="-285750" algn="l" rtl="0" eaLnBrk="1" fontAlgn="base" hangingPunct="1">
              <a:lnSpc>
                <a:spcPct val="110000"/>
              </a:lnSpc>
              <a:spcBef>
                <a:spcPts val="500"/>
              </a:spcBef>
              <a:spcAft>
                <a:spcPct val="0"/>
              </a:spcAft>
              <a:buFont typeface="Arial" panose="020B0604020202020204" pitchFamily="34" charset="0"/>
              <a:buChar char="•"/>
              <a:defRPr lang="de-DE" altLang="de-DE" sz="1800" kern="1200" dirty="0" smtClean="0">
                <a:solidFill>
                  <a:schemeClr val="tx1"/>
                </a:solidFill>
                <a:latin typeface="Advert Light" pitchFamily="50" charset="0"/>
                <a:ea typeface="+mn-ea"/>
                <a:cs typeface="+mn-cs"/>
              </a:defRPr>
            </a:lvl4pPr>
            <a:lvl5pPr marL="1116000" indent="0" algn="l" rtl="0" eaLnBrk="1" fontAlgn="base" hangingPunct="1">
              <a:lnSpc>
                <a:spcPts val="1500"/>
              </a:lnSpc>
              <a:spcBef>
                <a:spcPts val="500"/>
              </a:spcBef>
              <a:spcAft>
                <a:spcPct val="0"/>
              </a:spcAft>
              <a:buFont typeface="Arial" panose="020B0604020202020204" pitchFamily="34" charset="0"/>
              <a:buNone/>
              <a:defRPr lang="de-DE" altLang="de-DE" sz="1800" kern="1200" baseline="0" dirty="0" smtClean="0">
                <a:solidFill>
                  <a:schemeClr val="tx1"/>
                </a:solidFill>
                <a:latin typeface="Advert Light" pitchFamily="50" charset="0"/>
                <a:ea typeface="+mn-ea"/>
                <a:cs typeface="+mn-cs"/>
              </a:defRPr>
            </a:lvl5pPr>
            <a:lvl6pPr marL="1332000" indent="-228600" algn="l" defTabSz="914400" rtl="0" eaLnBrk="1" latinLnBrk="0" hangingPunct="1">
              <a:lnSpc>
                <a:spcPct val="110000"/>
              </a:lnSpc>
              <a:spcBef>
                <a:spcPts val="500"/>
              </a:spcBef>
              <a:buFont typeface="Arial" panose="020B0604020202020204" pitchFamily="34" charset="0"/>
              <a:buChar char="•"/>
              <a:defRPr sz="1600" kern="1200" baseline="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de-DE" sz="2400" dirty="0" smtClean="0"/>
              <a:t>Beim Färben und Veredeln sind es z.B. 727.000 verlorene Jahre  </a:t>
            </a:r>
          </a:p>
          <a:p>
            <a:pPr lvl="1" indent="0">
              <a:buFont typeface="Arial" panose="020B0604020202020204" pitchFamily="34" charset="0"/>
              <a:buNone/>
            </a:pPr>
            <a:r>
              <a:rPr lang="de-DE" sz="2000" dirty="0" smtClean="0"/>
              <a:t> </a:t>
            </a:r>
            <a:endParaRPr lang="de-DE" sz="2000" dirty="0"/>
          </a:p>
        </p:txBody>
      </p:sp>
    </p:spTree>
    <p:extLst>
      <p:ext uri="{BB962C8B-B14F-4D97-AF65-F5344CB8AC3E}">
        <p14:creationId xmlns:p14="http://schemas.microsoft.com/office/powerpoint/2010/main" val="353724481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23</a:t>
            </a:fld>
            <a:endParaRPr lang="de-DE"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r>
              <a:rPr lang="de-DE" dirty="0" smtClean="0"/>
              <a:t>Grafik:          Nikola Berger</a:t>
            </a:r>
          </a:p>
          <a:p>
            <a:r>
              <a:rPr lang="de-DE" dirty="0" smtClean="0"/>
              <a:t>Arbeitsunfälle </a:t>
            </a:r>
            <a:br>
              <a:rPr lang="de-DE" dirty="0" smtClean="0"/>
            </a:br>
            <a:r>
              <a:rPr lang="de-DE" dirty="0" smtClean="0"/>
              <a:t>in Zahlen (in öffentlichen Medienberichten 2012-Mitte 2017)</a:t>
            </a:r>
            <a:endParaRPr lang="de-DE" dirty="0"/>
          </a:p>
        </p:txBody>
      </p:sp>
      <p:pic>
        <p:nvPicPr>
          <p:cNvPr id="13" name="Inhaltsplatzhalter 12"/>
          <p:cNvPicPr>
            <a:picLocks noGrp="1" noChangeAspect="1"/>
          </p:cNvPicPr>
          <p:nvPr>
            <p:ph sz="quarter" idx="20"/>
          </p:nvPr>
        </p:nvPicPr>
        <p:blipFill>
          <a:blip r:embed="rId3" cstate="email">
            <a:extLst>
              <a:ext uri="{28A0092B-C50C-407E-A947-70E740481C1C}">
                <a14:useLocalDpi xmlns:a14="http://schemas.microsoft.com/office/drawing/2010/main"/>
              </a:ext>
            </a:extLst>
          </a:blip>
          <a:stretch>
            <a:fillRect/>
          </a:stretch>
        </p:blipFill>
        <p:spPr>
          <a:xfrm>
            <a:off x="-21831" y="91441"/>
            <a:ext cx="9832767" cy="6766560"/>
          </a:xfrm>
        </p:spPr>
      </p:pic>
    </p:spTree>
    <p:extLst>
      <p:ext uri="{BB962C8B-B14F-4D97-AF65-F5344CB8AC3E}">
        <p14:creationId xmlns:p14="http://schemas.microsoft.com/office/powerpoint/2010/main" val="214877167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24</a:t>
            </a:fld>
            <a:endParaRPr lang="de-DE" dirty="0"/>
          </a:p>
        </p:txBody>
      </p:sp>
      <p:sp>
        <p:nvSpPr>
          <p:cNvPr id="5" name="Textplatzhalter 4"/>
          <p:cNvSpPr>
            <a:spLocks noGrp="1"/>
          </p:cNvSpPr>
          <p:nvPr>
            <p:ph type="body" sz="quarter" idx="15"/>
          </p:nvPr>
        </p:nvSpPr>
        <p:spPr/>
        <p:txBody>
          <a:bodyPr/>
          <a:lstStyle/>
          <a:p>
            <a:r>
              <a:rPr lang="de-DE" dirty="0" smtClean="0"/>
              <a:t>Chemikalieneinsatz entlang der Wertschöpfungskette</a:t>
            </a:r>
            <a:endParaRPr lang="en-US" dirty="0"/>
          </a:p>
        </p:txBody>
      </p:sp>
      <p:sp>
        <p:nvSpPr>
          <p:cNvPr id="6" name="Textplatzhalter 5"/>
          <p:cNvSpPr>
            <a:spLocks noGrp="1"/>
          </p:cNvSpPr>
          <p:nvPr>
            <p:ph type="body" sz="quarter" idx="17"/>
          </p:nvPr>
        </p:nvSpPr>
        <p:spPr/>
        <p:txBody>
          <a:bodyPr/>
          <a:lstStyle/>
          <a:p>
            <a:r>
              <a:rPr lang="en-US" dirty="0"/>
              <a:t>So </a:t>
            </a:r>
            <a:r>
              <a:rPr lang="en-US" dirty="0" err="1"/>
              <a:t>wirkt</a:t>
            </a:r>
            <a:r>
              <a:rPr lang="en-US" dirty="0"/>
              <a:t> fast fashion auf Mensch und umwelt </a:t>
            </a:r>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r>
              <a:rPr lang="de-DE" altLang="de-DE" dirty="0"/>
              <a:t>Grafik: </a:t>
            </a:r>
            <a:r>
              <a:rPr lang="de-DE" altLang="de-DE" dirty="0" smtClean="0"/>
              <a:t>        Nikola </a:t>
            </a:r>
            <a:r>
              <a:rPr lang="de-DE" altLang="de-DE" dirty="0"/>
              <a:t>Berger</a:t>
            </a:r>
          </a:p>
          <a:p>
            <a:endParaRPr lang="en-US" dirty="0"/>
          </a:p>
        </p:txBody>
      </p:sp>
      <p:pic>
        <p:nvPicPr>
          <p:cNvPr id="10" name="Picture 3" descr="O:\Kampagnen-Projekte\BMZ - InWEnt\INL.ANT\CIR-Anträge\2017\Fast Fashion\Durchführung\Aktivitaeten\2019_Grafik-Set\PNGs\FastFashionReport_Teil3_Grafik9.png"/>
          <p:cNvPicPr>
            <a:picLocks noGrp="1" noChangeAspect="1" noChangeArrowheads="1"/>
          </p:cNvPicPr>
          <p:nvPr>
            <p:ph sz="quarter" idx="24"/>
          </p:nvPr>
        </p:nvPicPr>
        <p:blipFill>
          <a:blip r:embed="rId3" cstate="email">
            <a:extLst>
              <a:ext uri="{28A0092B-C50C-407E-A947-70E740481C1C}">
                <a14:useLocalDpi xmlns:a14="http://schemas.microsoft.com/office/drawing/2010/main"/>
              </a:ext>
            </a:extLst>
          </a:blip>
          <a:srcRect/>
          <a:stretch>
            <a:fillRect/>
          </a:stretch>
        </p:blipFill>
        <p:spPr bwMode="auto">
          <a:xfrm>
            <a:off x="3048000" y="2011986"/>
            <a:ext cx="6946900" cy="385008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p:cNvPicPr>
            <a:picLocks noGrp="1" noChangeAspect="1" noChangeArrowheads="1"/>
          </p:cNvPicPr>
          <p:nvPr>
            <p:ph sz="quarter" idx="23"/>
          </p:nvPr>
        </p:nvPicPr>
        <p:blipFill>
          <a:blip r:embed="rId4" cstate="email">
            <a:extLst>
              <a:ext uri="{28A0092B-C50C-407E-A947-70E740481C1C}">
                <a14:useLocalDpi xmlns:a14="http://schemas.microsoft.com/office/drawing/2010/main"/>
              </a:ext>
            </a:extLst>
          </a:blip>
          <a:srcRect/>
          <a:stretch>
            <a:fillRect/>
          </a:stretch>
        </p:blipFill>
        <p:spPr bwMode="auto">
          <a:xfrm>
            <a:off x="508509" y="2538485"/>
            <a:ext cx="2365667" cy="1647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776125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25</a:t>
            </a:fld>
            <a:endParaRPr lang="de-DE" dirty="0"/>
          </a:p>
        </p:txBody>
      </p:sp>
      <p:sp>
        <p:nvSpPr>
          <p:cNvPr id="5" name="Textplatzhalter 4"/>
          <p:cNvSpPr>
            <a:spLocks noGrp="1"/>
          </p:cNvSpPr>
          <p:nvPr>
            <p:ph type="body" sz="quarter" idx="15"/>
          </p:nvPr>
        </p:nvSpPr>
        <p:spPr/>
        <p:txBody>
          <a:bodyPr/>
          <a:lstStyle/>
          <a:p>
            <a:r>
              <a:rPr lang="de-DE" dirty="0" smtClean="0"/>
              <a:t>Wasser </a:t>
            </a:r>
            <a:endParaRPr lang="en-US" dirty="0"/>
          </a:p>
        </p:txBody>
      </p:sp>
      <p:sp>
        <p:nvSpPr>
          <p:cNvPr id="6" name="Textplatzhalter 5"/>
          <p:cNvSpPr>
            <a:spLocks noGrp="1"/>
          </p:cNvSpPr>
          <p:nvPr>
            <p:ph type="body" sz="quarter" idx="17"/>
          </p:nvPr>
        </p:nvSpPr>
        <p:spPr/>
        <p:txBody>
          <a:bodyPr/>
          <a:lstStyle/>
          <a:p>
            <a:r>
              <a:rPr lang="en-US" dirty="0"/>
              <a:t>So </a:t>
            </a:r>
            <a:r>
              <a:rPr lang="en-US" dirty="0" err="1"/>
              <a:t>wirkt</a:t>
            </a:r>
            <a:r>
              <a:rPr lang="en-US" dirty="0"/>
              <a:t> fast fashion auf Mensch und umwelt </a:t>
            </a:r>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r>
              <a:rPr lang="de-DE" altLang="de-DE" dirty="0"/>
              <a:t>Grafik: </a:t>
            </a:r>
            <a:r>
              <a:rPr lang="de-DE" altLang="de-DE" dirty="0" smtClean="0"/>
              <a:t>        Nikola </a:t>
            </a:r>
            <a:r>
              <a:rPr lang="de-DE" altLang="de-DE" dirty="0"/>
              <a:t>Berger</a:t>
            </a:r>
          </a:p>
          <a:p>
            <a:endParaRPr lang="en-US" dirty="0"/>
          </a:p>
        </p:txBody>
      </p:sp>
      <p:pic>
        <p:nvPicPr>
          <p:cNvPr id="10" name="Picture 2" descr="O:\Kampagnen-Projekte\BMZ - InWEnt\INL.ANT\CIR-Anträge\2017\Fast Fashion\Durchführung\Aktivitaeten\2019_Grafik-Set\PNGs\FastFashionReport_Teil3_Grafik5.png"/>
          <p:cNvPicPr>
            <a:picLocks noGrp="1" noChangeAspect="1" noChangeArrowheads="1"/>
          </p:cNvPicPr>
          <p:nvPr>
            <p:ph sz="quarter" idx="24"/>
          </p:nvPr>
        </p:nvPicPr>
        <p:blipFill>
          <a:blip r:embed="rId3" cstate="email">
            <a:extLst>
              <a:ext uri="{28A0092B-C50C-407E-A947-70E740481C1C}">
                <a14:useLocalDpi xmlns:a14="http://schemas.microsoft.com/office/drawing/2010/main"/>
              </a:ext>
            </a:extLst>
          </a:blip>
          <a:srcRect/>
          <a:stretch>
            <a:fillRect/>
          </a:stretch>
        </p:blipFill>
        <p:spPr bwMode="auto">
          <a:xfrm>
            <a:off x="1334730" y="1562100"/>
            <a:ext cx="8583970" cy="29083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Grp="1" noChangeAspect="1" noChangeArrowheads="1"/>
          </p:cNvPicPr>
          <p:nvPr>
            <p:ph sz="quarter" idx="23"/>
          </p:nvPr>
        </p:nvPicPr>
        <p:blipFill>
          <a:blip r:embed="rId4" cstate="email">
            <a:extLst>
              <a:ext uri="{28A0092B-C50C-407E-A947-70E740481C1C}">
                <a14:useLocalDpi xmlns:a14="http://schemas.microsoft.com/office/drawing/2010/main"/>
              </a:ext>
            </a:extLst>
          </a:blip>
          <a:srcRect/>
          <a:stretch>
            <a:fillRect/>
          </a:stretch>
        </p:blipFill>
        <p:spPr bwMode="auto">
          <a:xfrm>
            <a:off x="611921" y="4508500"/>
            <a:ext cx="2258279" cy="1405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feld 11"/>
          <p:cNvSpPr txBox="1"/>
          <p:nvPr/>
        </p:nvSpPr>
        <p:spPr>
          <a:xfrm>
            <a:off x="2997200" y="4749800"/>
            <a:ext cx="7010400" cy="1311128"/>
          </a:xfrm>
          <a:prstGeom prst="rect">
            <a:avLst/>
          </a:prstGeom>
          <a:noFill/>
        </p:spPr>
        <p:txBody>
          <a:bodyPr wrap="square" rtlCol="0">
            <a:spAutoFit/>
          </a:bodyPr>
          <a:lstStyle/>
          <a:p>
            <a:pPr marL="457200" indent="-457200" eaLnBrk="1" hangingPunct="1">
              <a:lnSpc>
                <a:spcPct val="110000"/>
              </a:lnSpc>
              <a:spcBef>
                <a:spcPts val="1200"/>
              </a:spcBef>
              <a:buClr>
                <a:srgbClr val="005FAC"/>
              </a:buClr>
              <a:buSzPct val="100000"/>
              <a:buFont typeface="Arial" panose="020B0604020202020204" pitchFamily="34" charset="0"/>
              <a:buChar char="•"/>
            </a:pPr>
            <a:r>
              <a:rPr lang="de-DE" altLang="de-DE" sz="2400" dirty="0">
                <a:latin typeface="Advert Light" pitchFamily="50" charset="0"/>
              </a:rPr>
              <a:t>Die Modeindustrie braucht jährlich mehr als anderthalb mal so viel Wasser wie das Fassungsvermögen des </a:t>
            </a:r>
            <a:r>
              <a:rPr lang="de-DE" altLang="de-DE" sz="2400" dirty="0" smtClean="0">
                <a:latin typeface="Advert Light" pitchFamily="50" charset="0"/>
              </a:rPr>
              <a:t>Bodensees</a:t>
            </a:r>
            <a:endParaRPr lang="en-US" altLang="de-DE" sz="2400" dirty="0" err="1">
              <a:latin typeface="Advert Light" pitchFamily="50" charset="0"/>
            </a:endParaRPr>
          </a:p>
        </p:txBody>
      </p:sp>
    </p:spTree>
    <p:extLst>
      <p:ext uri="{BB962C8B-B14F-4D97-AF65-F5344CB8AC3E}">
        <p14:creationId xmlns:p14="http://schemas.microsoft.com/office/powerpoint/2010/main" val="76611364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26</a:t>
            </a:fld>
            <a:endParaRPr lang="de-DE" dirty="0"/>
          </a:p>
        </p:txBody>
      </p:sp>
      <p:sp>
        <p:nvSpPr>
          <p:cNvPr id="5" name="Textplatzhalter 4"/>
          <p:cNvSpPr>
            <a:spLocks noGrp="1"/>
          </p:cNvSpPr>
          <p:nvPr>
            <p:ph type="body" sz="quarter" idx="15"/>
          </p:nvPr>
        </p:nvSpPr>
        <p:spPr/>
        <p:txBody>
          <a:bodyPr/>
          <a:lstStyle/>
          <a:p>
            <a:r>
              <a:rPr lang="de-DE" dirty="0" smtClean="0"/>
              <a:t>Erdöl </a:t>
            </a:r>
            <a:endParaRPr lang="en-US" dirty="0"/>
          </a:p>
        </p:txBody>
      </p:sp>
      <p:sp>
        <p:nvSpPr>
          <p:cNvPr id="6" name="Textplatzhalter 5"/>
          <p:cNvSpPr>
            <a:spLocks noGrp="1"/>
          </p:cNvSpPr>
          <p:nvPr>
            <p:ph type="body" sz="quarter" idx="17"/>
          </p:nvPr>
        </p:nvSpPr>
        <p:spPr/>
        <p:txBody>
          <a:bodyPr/>
          <a:lstStyle/>
          <a:p>
            <a:r>
              <a:rPr lang="en-US" dirty="0"/>
              <a:t>So </a:t>
            </a:r>
            <a:r>
              <a:rPr lang="en-US" dirty="0" err="1"/>
              <a:t>wirkt</a:t>
            </a:r>
            <a:r>
              <a:rPr lang="en-US" dirty="0"/>
              <a:t> fast fashion auf Mensch und umwelt </a:t>
            </a:r>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r>
              <a:rPr lang="de-DE" altLang="de-DE" dirty="0" smtClean="0"/>
              <a:t>Grafik</a:t>
            </a:r>
            <a:r>
              <a:rPr lang="de-DE" altLang="de-DE" dirty="0"/>
              <a:t>: </a:t>
            </a:r>
            <a:r>
              <a:rPr lang="de-DE" altLang="de-DE" dirty="0" smtClean="0"/>
              <a:t>            Nikola </a:t>
            </a:r>
            <a:r>
              <a:rPr lang="de-DE" altLang="de-DE" dirty="0"/>
              <a:t>Berger</a:t>
            </a:r>
          </a:p>
          <a:p>
            <a:endParaRPr lang="de-DE" altLang="de-DE" dirty="0" smtClean="0"/>
          </a:p>
          <a:p>
            <a:r>
              <a:rPr lang="de-DE" altLang="de-DE" dirty="0" smtClean="0"/>
              <a:t>Anteile des globalen Faserverbrauchs in der </a:t>
            </a:r>
            <a:r>
              <a:rPr lang="de-DE" altLang="de-DE" dirty="0"/>
              <a:t>Modeindustrie 2015</a:t>
            </a:r>
            <a:endParaRPr lang="en-US" dirty="0"/>
          </a:p>
        </p:txBody>
      </p:sp>
      <p:pic>
        <p:nvPicPr>
          <p:cNvPr id="20482" name="Picture 2" descr="O:\Kampagnen-Projekte\BMZ - InWEnt\INL.ANT\CIR-Anträge\2017\Fast Fashion\Durchführung\Aktivitaeten\2019_Grafik-Set\PNGs\FastFashionReport_Teil3_Grafik6.png"/>
          <p:cNvPicPr>
            <a:picLocks noGrp="1" noChangeAspect="1" noChangeArrowheads="1"/>
          </p:cNvPicPr>
          <p:nvPr>
            <p:ph sz="quarter" idx="24"/>
          </p:nvPr>
        </p:nvPicPr>
        <p:blipFill>
          <a:blip r:embed="rId3" cstate="email">
            <a:extLst>
              <a:ext uri="{28A0092B-C50C-407E-A947-70E740481C1C}">
                <a14:useLocalDpi xmlns:a14="http://schemas.microsoft.com/office/drawing/2010/main"/>
              </a:ext>
            </a:extLst>
          </a:blip>
          <a:srcRect/>
          <a:stretch>
            <a:fillRect/>
          </a:stretch>
        </p:blipFill>
        <p:spPr bwMode="auto">
          <a:xfrm>
            <a:off x="4285396" y="1509528"/>
            <a:ext cx="5395225" cy="4493516"/>
          </a:xfrm>
          <a:prstGeom prst="rect">
            <a:avLst/>
          </a:prstGeom>
          <a:noFill/>
          <a:extLst>
            <a:ext uri="{909E8E84-426E-40DD-AFC4-6F175D3DCCD1}">
              <a14:hiddenFill xmlns:a14="http://schemas.microsoft.com/office/drawing/2010/main">
                <a:solidFill>
                  <a:srgbClr val="FFFFFF"/>
                </a:solidFill>
              </a14:hiddenFill>
            </a:ext>
          </a:extLst>
        </p:spPr>
      </p:pic>
      <p:sp>
        <p:nvSpPr>
          <p:cNvPr id="2" name="Inhaltsplatzhalter 1"/>
          <p:cNvSpPr>
            <a:spLocks noGrp="1"/>
          </p:cNvSpPr>
          <p:nvPr>
            <p:ph sz="quarter" idx="23"/>
          </p:nvPr>
        </p:nvSpPr>
        <p:spPr>
          <a:xfrm>
            <a:off x="421637" y="2185987"/>
            <a:ext cx="4628035" cy="4672013"/>
          </a:xfrm>
        </p:spPr>
        <p:txBody>
          <a:bodyPr/>
          <a:lstStyle/>
          <a:p>
            <a:endParaRPr lang="de-DE" dirty="0" smtClean="0"/>
          </a:p>
          <a:p>
            <a:pPr marL="457200" indent="-457200">
              <a:buFont typeface="Arial" panose="020B0604020202020204" pitchFamily="34" charset="0"/>
              <a:buChar char="•"/>
            </a:pPr>
            <a:r>
              <a:rPr lang="de-DE" dirty="0" smtClean="0"/>
              <a:t>Polyester ist auf dem Vormarsch</a:t>
            </a:r>
            <a:endParaRPr lang="en-US" dirty="0" smtClean="0"/>
          </a:p>
          <a:p>
            <a:pPr marL="457200" indent="-457200">
              <a:buFont typeface="Arial" panose="020B0604020202020204" pitchFamily="34" charset="0"/>
              <a:buChar char="•"/>
            </a:pPr>
            <a:r>
              <a:rPr lang="de-DE" dirty="0" smtClean="0"/>
              <a:t>bis 2030 rasanter Anstieg des globalen Polyesterverbrauchs erwartet     bis zu 200 %</a:t>
            </a:r>
          </a:p>
        </p:txBody>
      </p:sp>
      <p:sp>
        <p:nvSpPr>
          <p:cNvPr id="12" name="Pfeil nach rechts 11"/>
          <p:cNvSpPr/>
          <p:nvPr/>
        </p:nvSpPr>
        <p:spPr>
          <a:xfrm>
            <a:off x="2531300" y="5478957"/>
            <a:ext cx="190818" cy="2235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483"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87858" y="1161778"/>
            <a:ext cx="1486883" cy="14868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193646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8195" y="4270186"/>
            <a:ext cx="7395163" cy="1198262"/>
          </a:xfrm>
          <a:prstGeom prst="rect">
            <a:avLst/>
          </a:prstGeom>
        </p:spPr>
      </p:pic>
      <p:sp>
        <p:nvSpPr>
          <p:cNvPr id="12" name="Pfeil nach rechts 11"/>
          <p:cNvSpPr/>
          <p:nvPr/>
        </p:nvSpPr>
        <p:spPr>
          <a:xfrm>
            <a:off x="1096366" y="4538066"/>
            <a:ext cx="190818" cy="2235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Inhaltsplatzhalter 1"/>
          <p:cNvSpPr>
            <a:spLocks noGrp="1"/>
          </p:cNvSpPr>
          <p:nvPr>
            <p:ph sz="quarter" idx="23"/>
          </p:nvPr>
        </p:nvSpPr>
        <p:spPr>
          <a:xfrm>
            <a:off x="407989" y="1812925"/>
            <a:ext cx="6869111" cy="4672013"/>
          </a:xfrm>
        </p:spPr>
        <p:txBody>
          <a:bodyPr/>
          <a:lstStyle/>
          <a:p>
            <a:pPr marL="457200" indent="-457200">
              <a:buFont typeface="Arial" panose="020B0604020202020204" pitchFamily="34" charset="0"/>
              <a:buChar char="•"/>
            </a:pPr>
            <a:endParaRPr lang="de-DE" altLang="de-DE" dirty="0" smtClean="0"/>
          </a:p>
          <a:p>
            <a:pPr marL="457200" indent="-457200">
              <a:buFont typeface="Arial" panose="020B0604020202020204" pitchFamily="34" charset="0"/>
              <a:buChar char="•"/>
            </a:pPr>
            <a:r>
              <a:rPr lang="de-DE" altLang="de-DE" dirty="0" smtClean="0"/>
              <a:t>Die </a:t>
            </a:r>
            <a:r>
              <a:rPr lang="de-DE" altLang="de-DE" dirty="0"/>
              <a:t>Treibhausgas-Emissionen der weltweiten Textilproduktion entsprechen jährlich mindestens 1.200 – 1.715 Millionen Tonnen </a:t>
            </a:r>
            <a:r>
              <a:rPr lang="de-DE" altLang="de-DE" dirty="0" smtClean="0"/>
              <a:t>CO2</a:t>
            </a:r>
          </a:p>
          <a:p>
            <a:pPr lvl="1" indent="0">
              <a:buNone/>
            </a:pPr>
            <a:r>
              <a:rPr lang="de-DE" dirty="0" smtClean="0"/>
              <a:t>	mehr als internationaler Flugverkehr und 	</a:t>
            </a:r>
            <a:r>
              <a:rPr lang="de-DE" dirty="0"/>
              <a:t>	</a:t>
            </a:r>
            <a:r>
              <a:rPr lang="de-DE" dirty="0" smtClean="0"/>
              <a:t>Seeschifffahrt zusammen </a:t>
            </a:r>
            <a:endParaRPr lang="en-US" dirty="0"/>
          </a:p>
        </p:txBody>
      </p:sp>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27</a:t>
            </a:fld>
            <a:endParaRPr lang="de-DE" dirty="0"/>
          </a:p>
        </p:txBody>
      </p:sp>
      <p:sp>
        <p:nvSpPr>
          <p:cNvPr id="5" name="Textplatzhalter 4"/>
          <p:cNvSpPr>
            <a:spLocks noGrp="1"/>
          </p:cNvSpPr>
          <p:nvPr>
            <p:ph type="body" sz="quarter" idx="15"/>
          </p:nvPr>
        </p:nvSpPr>
        <p:spPr/>
        <p:txBody>
          <a:bodyPr/>
          <a:lstStyle/>
          <a:p>
            <a:r>
              <a:rPr lang="de-DE" dirty="0" smtClean="0"/>
              <a:t>Treibhausgasemissionen</a:t>
            </a:r>
            <a:endParaRPr lang="en-US" dirty="0"/>
          </a:p>
        </p:txBody>
      </p:sp>
      <p:sp>
        <p:nvSpPr>
          <p:cNvPr id="6" name="Textplatzhalter 5"/>
          <p:cNvSpPr>
            <a:spLocks noGrp="1"/>
          </p:cNvSpPr>
          <p:nvPr>
            <p:ph type="body" sz="quarter" idx="17"/>
          </p:nvPr>
        </p:nvSpPr>
        <p:spPr/>
        <p:txBody>
          <a:bodyPr/>
          <a:lstStyle/>
          <a:p>
            <a:r>
              <a:rPr lang="en-US" dirty="0"/>
              <a:t>So </a:t>
            </a:r>
            <a:r>
              <a:rPr lang="en-US" dirty="0" err="1"/>
              <a:t>wirkt</a:t>
            </a:r>
            <a:r>
              <a:rPr lang="en-US" dirty="0"/>
              <a:t> fast fashion auf Mensch und umwelt </a:t>
            </a:r>
          </a:p>
          <a:p>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r>
              <a:rPr lang="de-DE" altLang="de-DE" dirty="0"/>
              <a:t>Grafik: </a:t>
            </a:r>
            <a:r>
              <a:rPr lang="de-DE" altLang="de-DE" dirty="0" smtClean="0"/>
              <a:t>        Nikola </a:t>
            </a:r>
            <a:r>
              <a:rPr lang="de-DE" altLang="de-DE" dirty="0"/>
              <a:t>Berger</a:t>
            </a:r>
          </a:p>
          <a:p>
            <a:endParaRPr lang="en-US" dirty="0"/>
          </a:p>
        </p:txBody>
      </p:sp>
      <p:pic>
        <p:nvPicPr>
          <p:cNvPr id="10" name="Picture 2"/>
          <p:cNvPicPr>
            <a:picLocks noGrp="1" noChangeAspect="1" noChangeArrowheads="1"/>
          </p:cNvPicPr>
          <p:nvPr>
            <p:ph sz="quarter" idx="24"/>
          </p:nvPr>
        </p:nvPicPr>
        <p:blipFill>
          <a:blip r:embed="rId4">
            <a:extLst>
              <a:ext uri="{28A0092B-C50C-407E-A947-70E740481C1C}">
                <a14:useLocalDpi xmlns:a14="http://schemas.microsoft.com/office/drawing/2010/main"/>
              </a:ext>
            </a:extLst>
          </a:blip>
          <a:srcRect/>
          <a:stretch>
            <a:fillRect/>
          </a:stretch>
        </p:blipFill>
        <p:spPr bwMode="auto">
          <a:xfrm>
            <a:off x="7684024" y="1720932"/>
            <a:ext cx="2795945" cy="1672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698697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pPr>
              <a:defRPr/>
            </a:pPr>
            <a:fld id="{D54B63FE-EAF8-410F-815B-DB2C4C075EBD}" type="slidenum">
              <a:rPr lang="de-DE" smtClean="0"/>
              <a:pPr>
                <a:defRPr/>
              </a:pPr>
              <a:t>28</a:t>
            </a:fld>
            <a:endParaRPr lang="de-DE" dirty="0"/>
          </a:p>
        </p:txBody>
      </p:sp>
      <p:sp>
        <p:nvSpPr>
          <p:cNvPr id="4" name="Textplatzhalter 3"/>
          <p:cNvSpPr>
            <a:spLocks noGrp="1"/>
          </p:cNvSpPr>
          <p:nvPr>
            <p:ph type="body" sz="quarter" idx="15"/>
          </p:nvPr>
        </p:nvSpPr>
        <p:spPr/>
        <p:txBody>
          <a:bodyPr/>
          <a:lstStyle/>
          <a:p>
            <a:r>
              <a:rPr lang="de-DE" dirty="0" smtClean="0"/>
              <a:t>Müll</a:t>
            </a:r>
            <a:endParaRPr lang="en-US" dirty="0"/>
          </a:p>
        </p:txBody>
      </p:sp>
      <p:sp>
        <p:nvSpPr>
          <p:cNvPr id="5" name="Textplatzhalter 4"/>
          <p:cNvSpPr>
            <a:spLocks noGrp="1"/>
          </p:cNvSpPr>
          <p:nvPr>
            <p:ph type="body" sz="quarter" idx="17"/>
          </p:nvPr>
        </p:nvSpPr>
        <p:spPr/>
        <p:txBody>
          <a:bodyPr/>
          <a:lstStyle/>
          <a:p>
            <a:r>
              <a:rPr lang="en-US" dirty="0"/>
              <a:t>So </a:t>
            </a:r>
            <a:r>
              <a:rPr lang="en-US" dirty="0" err="1"/>
              <a:t>wirkt</a:t>
            </a:r>
            <a:r>
              <a:rPr lang="en-US" dirty="0"/>
              <a:t> fast fashion auf Mensch und umwelt </a:t>
            </a:r>
          </a:p>
          <a:p>
            <a:endParaRPr lang="en-US" dirty="0"/>
          </a:p>
        </p:txBody>
      </p:sp>
      <p:sp>
        <p:nvSpPr>
          <p:cNvPr id="6" name="Fußzeilenplatzhalter 5"/>
          <p:cNvSpPr>
            <a:spLocks noGrp="1"/>
          </p:cNvSpPr>
          <p:nvPr>
            <p:ph type="ftr" sz="quarter" idx="3"/>
          </p:nvPr>
        </p:nvSpPr>
        <p:spPr/>
        <p:txBody>
          <a:bodyPr/>
          <a:lstStyle/>
          <a:p>
            <a:pPr>
              <a:defRPr/>
            </a:pPr>
            <a:r>
              <a:rPr lang="de-DE" smtClean="0"/>
              <a:t>Von Fast Fashion zu Fair Fashion</a:t>
            </a:r>
            <a:endParaRPr lang="de-DE" dirty="0"/>
          </a:p>
        </p:txBody>
      </p:sp>
      <p:sp>
        <p:nvSpPr>
          <p:cNvPr id="9" name="Inhaltsplatzhalter 8"/>
          <p:cNvSpPr>
            <a:spLocks noGrp="1"/>
          </p:cNvSpPr>
          <p:nvPr>
            <p:ph sz="quarter" idx="22"/>
          </p:nvPr>
        </p:nvSpPr>
        <p:spPr/>
        <p:txBody>
          <a:bodyPr/>
          <a:lstStyle/>
          <a:p>
            <a:r>
              <a:rPr lang="de-DE" altLang="de-DE" dirty="0"/>
              <a:t>Grafik: </a:t>
            </a:r>
            <a:r>
              <a:rPr lang="de-DE" altLang="de-DE" dirty="0" smtClean="0"/>
              <a:t>        Nikola </a:t>
            </a:r>
            <a:r>
              <a:rPr lang="de-DE" altLang="de-DE" dirty="0"/>
              <a:t>Berger</a:t>
            </a:r>
          </a:p>
          <a:p>
            <a:endParaRPr lang="en-US" dirty="0"/>
          </a:p>
        </p:txBody>
      </p:sp>
      <p:pic>
        <p:nvPicPr>
          <p:cNvPr id="10" name="Picture 2" descr="O:\Kampagnen-Projekte\BMZ - InWEnt\INL.ANT\CIR-Anträge\2017\Fast Fashion\Durchführung\Aktivitaeten\2019_Grafik-Set\PNGs\FastFashionReport_Teil3_Grafik12.png"/>
          <p:cNvPicPr>
            <a:picLocks noGrp="1" noChangeAspect="1" noChangeArrowheads="1"/>
          </p:cNvPicPr>
          <p:nvPr>
            <p:ph sz="quarter" idx="20"/>
          </p:nvPr>
        </p:nvPicPr>
        <p:blipFill>
          <a:blip r:embed="rId3" cstate="email">
            <a:extLst>
              <a:ext uri="{28A0092B-C50C-407E-A947-70E740481C1C}">
                <a14:useLocalDpi xmlns:a14="http://schemas.microsoft.com/office/drawing/2010/main"/>
              </a:ext>
            </a:extLst>
          </a:blip>
          <a:srcRect/>
          <a:stretch>
            <a:fillRect/>
          </a:stretch>
        </p:blipFill>
        <p:spPr bwMode="auto">
          <a:xfrm>
            <a:off x="2895765" y="1616089"/>
            <a:ext cx="6910720" cy="4322620"/>
          </a:xfrm>
          <a:prstGeom prst="rect">
            <a:avLst/>
          </a:prstGeom>
          <a:noFill/>
          <a:extLst>
            <a:ext uri="{909E8E84-426E-40DD-AFC4-6F175D3DCCD1}">
              <a14:hiddenFill xmlns:a14="http://schemas.microsoft.com/office/drawing/2010/main">
                <a:solidFill>
                  <a:srgbClr val="FFFFFF"/>
                </a:solidFill>
              </a14:hiddenFill>
            </a:ext>
          </a:extLst>
        </p:spPr>
      </p:pic>
      <p:pic>
        <p:nvPicPr>
          <p:cNvPr id="23554" name="Picture 2"/>
          <p:cNvPicPr>
            <a:picLocks noGrp="1" noChangeAspect="1" noChangeArrowheads="1"/>
          </p:cNvPicPr>
          <p:nvPr>
            <p:ph sz="quarter" idx="21"/>
          </p:nvPr>
        </p:nvPicPr>
        <p:blipFill>
          <a:blip r:embed="rId4" cstate="email">
            <a:extLst>
              <a:ext uri="{28A0092B-C50C-407E-A947-70E740481C1C}">
                <a14:useLocalDpi xmlns:a14="http://schemas.microsoft.com/office/drawing/2010/main"/>
              </a:ext>
            </a:extLst>
          </a:blip>
          <a:srcRect/>
          <a:stretch>
            <a:fillRect/>
          </a:stretch>
        </p:blipFill>
        <p:spPr bwMode="auto">
          <a:xfrm>
            <a:off x="359769" y="1765895"/>
            <a:ext cx="4280133" cy="4061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100777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pPr>
              <a:defRPr/>
            </a:pPr>
            <a:fld id="{D54B63FE-EAF8-410F-815B-DB2C4C075EBD}" type="slidenum">
              <a:rPr lang="de-DE" smtClean="0"/>
              <a:pPr>
                <a:defRPr/>
              </a:pPr>
              <a:t>29</a:t>
            </a:fld>
            <a:endParaRPr lang="de-DE" dirty="0"/>
          </a:p>
        </p:txBody>
      </p:sp>
      <p:sp>
        <p:nvSpPr>
          <p:cNvPr id="4" name="Textplatzhalter 3"/>
          <p:cNvSpPr>
            <a:spLocks noGrp="1"/>
          </p:cNvSpPr>
          <p:nvPr>
            <p:ph type="body" sz="quarter" idx="15"/>
          </p:nvPr>
        </p:nvSpPr>
        <p:spPr/>
        <p:txBody>
          <a:bodyPr/>
          <a:lstStyle/>
          <a:p>
            <a:r>
              <a:rPr lang="de-DE" dirty="0" smtClean="0"/>
              <a:t>Mikroplastik</a:t>
            </a:r>
            <a:endParaRPr lang="en-US" dirty="0"/>
          </a:p>
        </p:txBody>
      </p:sp>
      <p:sp>
        <p:nvSpPr>
          <p:cNvPr id="5" name="Textplatzhalter 4"/>
          <p:cNvSpPr>
            <a:spLocks noGrp="1"/>
          </p:cNvSpPr>
          <p:nvPr>
            <p:ph type="body" sz="quarter" idx="17"/>
          </p:nvPr>
        </p:nvSpPr>
        <p:spPr/>
        <p:txBody>
          <a:bodyPr/>
          <a:lstStyle/>
          <a:p>
            <a:r>
              <a:rPr lang="en-US" dirty="0"/>
              <a:t>So </a:t>
            </a:r>
            <a:r>
              <a:rPr lang="en-US" dirty="0" err="1"/>
              <a:t>wirkt</a:t>
            </a:r>
            <a:r>
              <a:rPr lang="en-US" dirty="0"/>
              <a:t> fast fashion auf Mensch und umwelt </a:t>
            </a:r>
          </a:p>
          <a:p>
            <a:endParaRPr lang="de-DE" altLang="de-DE" dirty="0"/>
          </a:p>
          <a:p>
            <a:endParaRPr lang="en-US" dirty="0"/>
          </a:p>
        </p:txBody>
      </p:sp>
      <p:sp>
        <p:nvSpPr>
          <p:cNvPr id="6" name="Fußzeilenplatzhalter 5"/>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1"/>
          </p:nvPr>
        </p:nvSpPr>
        <p:spPr>
          <a:xfrm>
            <a:off x="293996" y="4726485"/>
            <a:ext cx="9778052" cy="1722438"/>
          </a:xfrm>
        </p:spPr>
        <p:txBody>
          <a:bodyPr/>
          <a:lstStyle/>
          <a:p>
            <a:pPr marL="342900" indent="-342900">
              <a:buFont typeface="Arial" panose="020B0604020202020204" pitchFamily="34" charset="0"/>
              <a:buChar char="•"/>
            </a:pPr>
            <a:r>
              <a:rPr lang="de-DE" altLang="de-DE" sz="2400" dirty="0"/>
              <a:t>In Form von Mikrofasern </a:t>
            </a:r>
            <a:r>
              <a:rPr lang="de-DE" altLang="de-DE" sz="2400" dirty="0" smtClean="0"/>
              <a:t>gelangt durch </a:t>
            </a:r>
            <a:r>
              <a:rPr lang="de-DE" altLang="de-DE" sz="2400" dirty="0"/>
              <a:t>das Waschen aller Haushalte in </a:t>
            </a:r>
            <a:r>
              <a:rPr lang="de-DE" altLang="de-DE" sz="2400" dirty="0" smtClean="0"/>
              <a:t>Deutschland Mikroplastik in </a:t>
            </a:r>
            <a:r>
              <a:rPr lang="de-DE" altLang="de-DE" sz="2400" dirty="0"/>
              <a:t>die Gewässer </a:t>
            </a:r>
            <a:r>
              <a:rPr lang="de-DE" altLang="de-DE" sz="2400" dirty="0" smtClean="0"/>
              <a:t>- so </a:t>
            </a:r>
            <a:r>
              <a:rPr lang="de-DE" altLang="de-DE" sz="2400" dirty="0"/>
              <a:t>viel </a:t>
            </a:r>
            <a:r>
              <a:rPr lang="de-DE" altLang="de-DE" sz="2400" dirty="0" smtClean="0"/>
              <a:t>wie 3,3 Millionen Plastiktüten</a:t>
            </a:r>
            <a:endParaRPr lang="en-US" sz="2400" dirty="0"/>
          </a:p>
        </p:txBody>
      </p:sp>
      <p:sp>
        <p:nvSpPr>
          <p:cNvPr id="9" name="Inhaltsplatzhalter 8"/>
          <p:cNvSpPr>
            <a:spLocks noGrp="1"/>
          </p:cNvSpPr>
          <p:nvPr>
            <p:ph sz="quarter" idx="22"/>
          </p:nvPr>
        </p:nvSpPr>
        <p:spPr/>
        <p:txBody>
          <a:bodyPr/>
          <a:lstStyle/>
          <a:p>
            <a:r>
              <a:rPr lang="de-DE" altLang="de-DE" dirty="0"/>
              <a:t>Grafik: </a:t>
            </a:r>
            <a:r>
              <a:rPr lang="de-DE" altLang="de-DE" dirty="0" smtClean="0"/>
              <a:t>        Nikola </a:t>
            </a:r>
            <a:r>
              <a:rPr lang="de-DE" altLang="de-DE" dirty="0"/>
              <a:t>Berger</a:t>
            </a:r>
          </a:p>
          <a:p>
            <a:endParaRPr lang="en-US" dirty="0"/>
          </a:p>
        </p:txBody>
      </p:sp>
      <p:pic>
        <p:nvPicPr>
          <p:cNvPr id="26626" name="Picture 2" descr="O:\Kampagnen-Projekte\BMZ - InWEnt\INL.ANT\CIR-Anträge\2017\Fast Fashion\Durchführung\Aktivitaeten\2019_Grafik-Set\PNGs\FastFashionReport_Teil3_Grafik18.png"/>
          <p:cNvPicPr>
            <a:picLocks noGrp="1" noChangeAspect="1" noChangeArrowheads="1"/>
          </p:cNvPicPr>
          <p:nvPr>
            <p:ph sz="quarter" idx="20"/>
          </p:nvPr>
        </p:nvPicPr>
        <p:blipFill>
          <a:blip r:embed="rId3" cstate="email">
            <a:extLst>
              <a:ext uri="{28A0092B-C50C-407E-A947-70E740481C1C}">
                <a14:useLocalDpi xmlns:a14="http://schemas.microsoft.com/office/drawing/2010/main"/>
              </a:ext>
            </a:extLst>
          </a:blip>
          <a:srcRect/>
          <a:stretch>
            <a:fillRect/>
          </a:stretch>
        </p:blipFill>
        <p:spPr bwMode="auto">
          <a:xfrm>
            <a:off x="2466180" y="1866291"/>
            <a:ext cx="7650162" cy="2860194"/>
          </a:xfrm>
          <a:prstGeom prst="rect">
            <a:avLst/>
          </a:prstGeom>
          <a:noFill/>
          <a:extLst>
            <a:ext uri="{909E8E84-426E-40DD-AFC4-6F175D3DCCD1}">
              <a14:hiddenFill xmlns:a14="http://schemas.microsoft.com/office/drawing/2010/main">
                <a:solidFill>
                  <a:srgbClr val="FFFFFF"/>
                </a:solidFill>
              </a14:hiddenFill>
            </a:ext>
          </a:extLst>
        </p:spPr>
      </p:pic>
      <p:pic>
        <p:nvPicPr>
          <p:cNvPr id="266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8774" y="1940604"/>
            <a:ext cx="1621346" cy="806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081025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12"/>
          <p:cNvSpPr>
            <a:spLocks noGrp="1"/>
          </p:cNvSpPr>
          <p:nvPr>
            <p:ph sz="quarter" idx="23"/>
          </p:nvPr>
        </p:nvSpPr>
        <p:spPr>
          <a:xfrm>
            <a:off x="885824" y="1647825"/>
            <a:ext cx="8245476" cy="4672013"/>
          </a:xfrm>
        </p:spPr>
        <p:txBody>
          <a:bodyPr/>
          <a:lstStyle/>
          <a:p>
            <a:pPr marL="457200" indent="-457200">
              <a:buAutoNum type="arabicPeriod"/>
            </a:pPr>
            <a:r>
              <a:rPr lang="de-DE" altLang="de-DE" b="1" dirty="0" smtClean="0"/>
              <a:t>Fast Fashion und Massenkonsum</a:t>
            </a:r>
          </a:p>
          <a:p>
            <a:pPr marL="457200" indent="-457200">
              <a:buAutoNum type="arabicPeriod"/>
            </a:pPr>
            <a:r>
              <a:rPr lang="de-DE" altLang="de-DE" b="1" dirty="0" smtClean="0"/>
              <a:t>So beschaffen Modekonzerne ihre Ware</a:t>
            </a:r>
          </a:p>
          <a:p>
            <a:pPr marL="457200" indent="-457200">
              <a:buAutoNum type="arabicPeriod"/>
            </a:pPr>
            <a:r>
              <a:rPr lang="de-DE" altLang="de-DE" b="1" dirty="0" smtClean="0"/>
              <a:t>So arbeiten Menschen in sri-lankischen Textilfabriken</a:t>
            </a:r>
          </a:p>
          <a:p>
            <a:pPr marL="457200" indent="-457200">
              <a:buAutoNum type="arabicPeriod"/>
            </a:pPr>
            <a:r>
              <a:rPr lang="de-DE" altLang="de-DE" b="1" dirty="0" smtClean="0"/>
              <a:t>So wirkt Fast Fashion auf Mensch und Umwelt</a:t>
            </a:r>
          </a:p>
          <a:p>
            <a:pPr marL="457200" indent="-457200">
              <a:buAutoNum type="arabicPeriod"/>
            </a:pPr>
            <a:r>
              <a:rPr lang="de-DE" altLang="de-DE" b="1" dirty="0" smtClean="0"/>
              <a:t>Das können wir tun</a:t>
            </a:r>
          </a:p>
        </p:txBody>
      </p:sp>
      <p:sp>
        <p:nvSpPr>
          <p:cNvPr id="3" name="Foliennummernplatzhalter 2"/>
          <p:cNvSpPr>
            <a:spLocks noGrp="1"/>
          </p:cNvSpPr>
          <p:nvPr>
            <p:ph type="sldNum" sz="quarter" idx="12"/>
          </p:nvPr>
        </p:nvSpPr>
        <p:spPr/>
        <p:txBody>
          <a:bodyPr/>
          <a:lstStyle/>
          <a:p>
            <a:pPr>
              <a:defRPr/>
            </a:pPr>
            <a:fld id="{D54B63FE-EAF8-410F-815B-DB2C4C075EBD}" type="slidenum">
              <a:rPr lang="de-DE" smtClean="0"/>
              <a:pPr>
                <a:defRPr/>
              </a:pPr>
              <a:t>30</a:t>
            </a:fld>
            <a:endParaRPr lang="de-DE" dirty="0"/>
          </a:p>
        </p:txBody>
      </p:sp>
      <p:sp>
        <p:nvSpPr>
          <p:cNvPr id="10" name="Textplatzhalter 9"/>
          <p:cNvSpPr>
            <a:spLocks noGrp="1"/>
          </p:cNvSpPr>
          <p:nvPr>
            <p:ph type="body" sz="quarter" idx="15"/>
          </p:nvPr>
        </p:nvSpPr>
        <p:spPr/>
        <p:txBody>
          <a:bodyPr/>
          <a:lstStyle/>
          <a:p>
            <a:r>
              <a:rPr lang="de-DE" dirty="0" smtClean="0"/>
              <a:t>Inhalt </a:t>
            </a:r>
            <a:endParaRPr lang="de-DE" dirty="0"/>
          </a:p>
        </p:txBody>
      </p:sp>
      <p:sp>
        <p:nvSpPr>
          <p:cNvPr id="6" name="Fußzeilenplatzhalter 5"/>
          <p:cNvSpPr>
            <a:spLocks noGrp="1"/>
          </p:cNvSpPr>
          <p:nvPr>
            <p:ph type="ftr" sz="quarter" idx="3"/>
          </p:nvPr>
        </p:nvSpPr>
        <p:spPr/>
        <p:txBody>
          <a:bodyPr/>
          <a:lstStyle/>
          <a:p>
            <a:pPr>
              <a:defRPr/>
            </a:pPr>
            <a:r>
              <a:rPr lang="de-DE" smtClean="0"/>
              <a:t>Von Fast Fashion zu Fair Fashion</a:t>
            </a:r>
            <a:endParaRPr lang="de-DE" dirty="0"/>
          </a:p>
        </p:txBody>
      </p:sp>
      <p:sp>
        <p:nvSpPr>
          <p:cNvPr id="12" name="Inhaltsplatzhalter 11"/>
          <p:cNvSpPr>
            <a:spLocks noGrp="1"/>
          </p:cNvSpPr>
          <p:nvPr>
            <p:ph sz="quarter" idx="22"/>
          </p:nvPr>
        </p:nvSpPr>
        <p:spPr/>
        <p:txBody>
          <a:bodyPr/>
          <a:lstStyle/>
          <a:p>
            <a:endParaRPr lang="de-DE" dirty="0"/>
          </a:p>
        </p:txBody>
      </p:sp>
      <p:sp>
        <p:nvSpPr>
          <p:cNvPr id="14" name="Rechtwinkliges Dreieck 13"/>
          <p:cNvSpPr/>
          <p:nvPr/>
        </p:nvSpPr>
        <p:spPr>
          <a:xfrm rot="13500000">
            <a:off x="527358" y="5217352"/>
            <a:ext cx="224090" cy="22409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7551851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23"/>
          </p:nvPr>
        </p:nvSpPr>
        <p:spPr>
          <a:xfrm>
            <a:off x="417820" y="1695299"/>
            <a:ext cx="9386579" cy="4672013"/>
          </a:xfrm>
        </p:spPr>
        <p:txBody>
          <a:bodyPr/>
          <a:lstStyle/>
          <a:p>
            <a:pPr marL="457200" indent="-457200">
              <a:buFont typeface="Arial" panose="020B0604020202020204" pitchFamily="34" charset="0"/>
              <a:buChar char="•"/>
            </a:pPr>
            <a:r>
              <a:rPr lang="de-DE" dirty="0" smtClean="0"/>
              <a:t>Neukauf von Kleidung nur wenn nötig &amp; </a:t>
            </a:r>
            <a:r>
              <a:rPr lang="de-DE" dirty="0"/>
              <a:t>bei Marken, die glaubhaft fair und </a:t>
            </a:r>
            <a:r>
              <a:rPr lang="de-DE" dirty="0" smtClean="0"/>
              <a:t>ökologisch produzieren</a:t>
            </a:r>
          </a:p>
          <a:p>
            <a:pPr lvl="1" indent="0">
              <a:buNone/>
            </a:pPr>
            <a:endParaRPr lang="de-DE" dirty="0" smtClean="0"/>
          </a:p>
          <a:p>
            <a:pPr marL="0" lvl="1" indent="0">
              <a:spcBef>
                <a:spcPts val="1200"/>
              </a:spcBef>
              <a:buNone/>
            </a:pPr>
            <a:r>
              <a:rPr lang="de-DE" dirty="0" smtClean="0"/>
              <a:t> </a:t>
            </a:r>
            <a:endParaRPr lang="de-DE" dirty="0"/>
          </a:p>
          <a:p>
            <a:endParaRPr lang="de-DE" dirty="0"/>
          </a:p>
          <a:p>
            <a:endParaRPr lang="de-DE" dirty="0"/>
          </a:p>
        </p:txBody>
      </p:sp>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31</a:t>
            </a:fld>
            <a:endParaRPr lang="de-DE" dirty="0"/>
          </a:p>
        </p:txBody>
      </p:sp>
      <p:sp>
        <p:nvSpPr>
          <p:cNvPr id="5" name="Textplatzhalter 4"/>
          <p:cNvSpPr>
            <a:spLocks noGrp="1"/>
          </p:cNvSpPr>
          <p:nvPr>
            <p:ph type="body" sz="quarter" idx="15"/>
          </p:nvPr>
        </p:nvSpPr>
        <p:spPr/>
        <p:txBody>
          <a:bodyPr/>
          <a:lstStyle/>
          <a:p>
            <a:r>
              <a:rPr lang="de-DE" dirty="0"/>
              <a:t>Konsum kritisch </a:t>
            </a:r>
            <a:r>
              <a:rPr lang="de-DE" dirty="0" smtClean="0"/>
              <a:t>überdenken!</a:t>
            </a:r>
            <a:endParaRPr lang="de-DE" dirty="0"/>
          </a:p>
        </p:txBody>
      </p:sp>
      <p:sp>
        <p:nvSpPr>
          <p:cNvPr id="6" name="Textplatzhalter 5"/>
          <p:cNvSpPr>
            <a:spLocks noGrp="1"/>
          </p:cNvSpPr>
          <p:nvPr>
            <p:ph type="body" sz="quarter" idx="17"/>
          </p:nvPr>
        </p:nvSpPr>
        <p:spPr/>
        <p:txBody>
          <a:bodyPr/>
          <a:lstStyle/>
          <a:p>
            <a:r>
              <a:rPr lang="de-DE" dirty="0" smtClean="0"/>
              <a:t>Das können wir tun</a:t>
            </a:r>
            <a:endParaRPr lang="de-DE"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r>
              <a:rPr lang="de-DE" dirty="0" smtClean="0"/>
              <a:t>Der Wegweiser durch das Label-Labyrinth bietet Orientierung</a:t>
            </a:r>
            <a:endParaRPr lang="de-DE" dirty="0"/>
          </a:p>
        </p:txBody>
      </p:sp>
      <p:pic>
        <p:nvPicPr>
          <p:cNvPr id="10" name="Picture 2">
            <a:hlinkClick r:id="rId3"/>
          </p:cNvPr>
          <p:cNvPicPr>
            <a:picLocks noGrp="1" noChangeAspect="1" noChangeArrowheads="1"/>
          </p:cNvPicPr>
          <p:nvPr>
            <p:ph sz="quarter" idx="24"/>
          </p:nvPr>
        </p:nvPicPr>
        <p:blipFill>
          <a:blip r:embed="rId4" cstate="email">
            <a:extLst>
              <a:ext uri="{28A0092B-C50C-407E-A947-70E740481C1C}">
                <a14:useLocalDpi xmlns:a14="http://schemas.microsoft.com/office/drawing/2010/main"/>
              </a:ext>
            </a:extLst>
          </a:blip>
          <a:stretch>
            <a:fillRect/>
          </a:stretch>
        </p:blipFill>
        <p:spPr bwMode="auto">
          <a:xfrm>
            <a:off x="10234208" y="4020384"/>
            <a:ext cx="1116012" cy="11159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Inhaltsplatzhalter 1"/>
          <p:cNvSpPr txBox="1">
            <a:spLocks/>
          </p:cNvSpPr>
          <p:nvPr/>
        </p:nvSpPr>
        <p:spPr bwMode="auto">
          <a:xfrm>
            <a:off x="6085490" y="1695299"/>
            <a:ext cx="4075145" cy="467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110000"/>
              </a:lnSpc>
              <a:spcBef>
                <a:spcPts val="1200"/>
              </a:spcBef>
              <a:spcAft>
                <a:spcPct val="0"/>
              </a:spcAft>
              <a:buClr>
                <a:srgbClr val="005FAC"/>
              </a:buClr>
              <a:buSzPct val="100000"/>
              <a:buFont typeface="Arial" panose="020B0604020202020204" pitchFamily="34" charset="0"/>
              <a:buNone/>
              <a:defRPr lang="de-DE" altLang="de-DE" sz="2800" kern="1200">
                <a:solidFill>
                  <a:schemeClr val="tx1"/>
                </a:solidFill>
                <a:latin typeface="Advert Light" pitchFamily="50" charset="0"/>
                <a:ea typeface="+mn-ea"/>
                <a:cs typeface="+mn-cs"/>
              </a:defRPr>
            </a:lvl1pPr>
            <a:lvl2pPr marL="630900" indent="-342900" algn="l" rtl="0" eaLnBrk="1" fontAlgn="base" hangingPunct="1">
              <a:lnSpc>
                <a:spcPct val="110000"/>
              </a:lnSpc>
              <a:spcBef>
                <a:spcPts val="600"/>
              </a:spcBef>
              <a:spcAft>
                <a:spcPct val="0"/>
              </a:spcAft>
              <a:buClr>
                <a:srgbClr val="005FAC"/>
              </a:buClr>
              <a:buSzPct val="100000"/>
              <a:buFont typeface="Arial" panose="020B0604020202020204" pitchFamily="34" charset="0"/>
              <a:buChar char="•"/>
              <a:defRPr lang="de-DE" altLang="de-DE" sz="2400" kern="1200" dirty="0" smtClean="0">
                <a:solidFill>
                  <a:schemeClr val="tx1"/>
                </a:solidFill>
                <a:latin typeface="Advert Light" pitchFamily="50" charset="0"/>
                <a:ea typeface="+mn-ea"/>
                <a:cs typeface="+mn-cs"/>
              </a:defRPr>
            </a:lvl2pPr>
            <a:lvl3pPr marL="828000" indent="-252000" algn="l" rtl="0" eaLnBrk="1" fontAlgn="base" hangingPunct="1">
              <a:lnSpc>
                <a:spcPct val="110000"/>
              </a:lnSpc>
              <a:spcBef>
                <a:spcPts val="500"/>
              </a:spcBef>
              <a:spcAft>
                <a:spcPct val="0"/>
              </a:spcAft>
              <a:buClr>
                <a:srgbClr val="005FAC"/>
              </a:buClr>
              <a:buFont typeface="Arial" panose="020B0604020202020204" pitchFamily="34" charset="0"/>
              <a:buChar char="•"/>
              <a:defRPr lang="de-DE" altLang="de-DE" sz="2000" kern="1200" dirty="0" smtClean="0">
                <a:solidFill>
                  <a:schemeClr val="tx1"/>
                </a:solidFill>
                <a:latin typeface="Advert Light" pitchFamily="50" charset="0"/>
                <a:ea typeface="+mn-ea"/>
                <a:cs typeface="+mn-cs"/>
              </a:defRPr>
            </a:lvl3pPr>
            <a:lvl4pPr marL="1149750" indent="-285750" algn="l" rtl="0" eaLnBrk="1" fontAlgn="base" hangingPunct="1">
              <a:lnSpc>
                <a:spcPct val="110000"/>
              </a:lnSpc>
              <a:spcBef>
                <a:spcPts val="500"/>
              </a:spcBef>
              <a:spcAft>
                <a:spcPct val="0"/>
              </a:spcAft>
              <a:buFont typeface="Arial" panose="020B0604020202020204" pitchFamily="34" charset="0"/>
              <a:buChar char="•"/>
              <a:defRPr lang="de-DE" altLang="de-DE" sz="1800" kern="1200" dirty="0" smtClean="0">
                <a:solidFill>
                  <a:schemeClr val="tx1"/>
                </a:solidFill>
                <a:latin typeface="Advert Light" pitchFamily="50" charset="0"/>
                <a:ea typeface="+mn-ea"/>
                <a:cs typeface="+mn-cs"/>
              </a:defRPr>
            </a:lvl4pPr>
            <a:lvl5pPr marL="1116000" indent="0" algn="l" rtl="0" eaLnBrk="1" fontAlgn="base" hangingPunct="1">
              <a:lnSpc>
                <a:spcPts val="1500"/>
              </a:lnSpc>
              <a:spcBef>
                <a:spcPts val="500"/>
              </a:spcBef>
              <a:spcAft>
                <a:spcPct val="0"/>
              </a:spcAft>
              <a:buFont typeface="Arial" panose="020B0604020202020204" pitchFamily="34" charset="0"/>
              <a:buNone/>
              <a:defRPr lang="de-DE" altLang="de-DE" sz="1800" kern="1200" baseline="0" dirty="0" smtClean="0">
                <a:solidFill>
                  <a:schemeClr val="tx1"/>
                </a:solidFill>
                <a:latin typeface="Advert Light" pitchFamily="50" charset="0"/>
                <a:ea typeface="+mn-ea"/>
                <a:cs typeface="+mn-cs"/>
              </a:defRPr>
            </a:lvl5pPr>
            <a:lvl6pPr marL="1332000" indent="-228600" algn="l" defTabSz="914400" rtl="0" eaLnBrk="1" latinLnBrk="0" hangingPunct="1">
              <a:lnSpc>
                <a:spcPct val="110000"/>
              </a:lnSpc>
              <a:spcBef>
                <a:spcPts val="500"/>
              </a:spcBef>
              <a:buFont typeface="Arial" panose="020B0604020202020204" pitchFamily="34" charset="0"/>
              <a:buChar char="•"/>
              <a:defRPr sz="1600" kern="1200" baseline="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a:spcBef>
                <a:spcPts val="1200"/>
              </a:spcBef>
            </a:pPr>
            <a:endParaRPr lang="de-DE" dirty="0" smtClean="0"/>
          </a:p>
          <a:p>
            <a:pPr marL="0" lvl="1" indent="0">
              <a:spcBef>
                <a:spcPts val="1200"/>
              </a:spcBef>
              <a:buNone/>
            </a:pPr>
            <a:endParaRPr lang="de-DE" dirty="0" smtClean="0"/>
          </a:p>
          <a:p>
            <a:pPr marL="0" lvl="1" indent="0">
              <a:spcBef>
                <a:spcPts val="1200"/>
              </a:spcBef>
              <a:buNone/>
            </a:pPr>
            <a:endParaRPr lang="de-DE" dirty="0"/>
          </a:p>
          <a:p>
            <a:pPr marL="342900" lvl="1">
              <a:spcBef>
                <a:spcPts val="1200"/>
              </a:spcBef>
            </a:pPr>
            <a:r>
              <a:rPr lang="de-DE" dirty="0" smtClean="0"/>
              <a:t>Siegel </a:t>
            </a:r>
            <a:r>
              <a:rPr lang="de-DE" dirty="0"/>
              <a:t>sind eine </a:t>
            </a:r>
            <a:r>
              <a:rPr lang="de-DE" dirty="0" smtClean="0"/>
              <a:t>            Hilfestellung</a:t>
            </a:r>
          </a:p>
          <a:p>
            <a:pPr marL="540000" lvl="2">
              <a:spcBef>
                <a:spcPts val="1200"/>
              </a:spcBef>
            </a:pPr>
            <a:r>
              <a:rPr lang="de-DE" dirty="0" smtClean="0"/>
              <a:t>mehr unter:                                                </a:t>
            </a:r>
            <a:r>
              <a:rPr lang="de-DE" dirty="0" smtClean="0">
                <a:hlinkClick r:id="rId5"/>
              </a:rPr>
              <a:t>www.ci-romero.de/kritischer-konsum/siegel-von-a-z/</a:t>
            </a:r>
            <a:endParaRPr lang="de-DE" dirty="0" smtClean="0"/>
          </a:p>
          <a:p>
            <a:pPr marL="540000" lvl="2">
              <a:spcBef>
                <a:spcPts val="1200"/>
              </a:spcBef>
            </a:pPr>
            <a:endParaRPr lang="de-DE" dirty="0"/>
          </a:p>
          <a:p>
            <a:pPr lvl="1" indent="0">
              <a:buNone/>
            </a:pPr>
            <a:endParaRPr lang="de-DE" dirty="0" smtClean="0"/>
          </a:p>
          <a:p>
            <a:endParaRPr lang="de-DE" dirty="0"/>
          </a:p>
        </p:txBody>
      </p:sp>
      <p:pic>
        <p:nvPicPr>
          <p:cNvPr id="12" name="Inhaltsplatzhalter 3"/>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828579" y="3419034"/>
            <a:ext cx="1067445" cy="1304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0" descr="fairtraide_Cot_223px140px"/>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2629493" y="3459997"/>
            <a:ext cx="792088" cy="144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Z:\Medien\Publikation\2018\SUPPLY CHA!NGE\WWDDLL_3. aktualisierte Auflage\Links\m_GOTS.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140947" y="4143817"/>
            <a:ext cx="1366724" cy="136672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3"/>
          <p:cNvSpPr txBox="1">
            <a:spLocks noChangeArrowheads="1"/>
          </p:cNvSpPr>
          <p:nvPr/>
        </p:nvSpPr>
        <p:spPr>
          <a:xfrm>
            <a:off x="1351054" y="3693585"/>
            <a:ext cx="1133709" cy="10124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fontAlgn="auto">
              <a:spcAft>
                <a:spcPts val="0"/>
              </a:spcAft>
              <a:buClr>
                <a:srgbClr val="005A9E"/>
              </a:buClr>
              <a:buNone/>
            </a:pPr>
            <a:r>
              <a:rPr lang="de-DE" altLang="de-DE" sz="5400" dirty="0" smtClean="0"/>
              <a:t>+</a:t>
            </a:r>
          </a:p>
        </p:txBody>
      </p:sp>
      <p:sp>
        <p:nvSpPr>
          <p:cNvPr id="16" name="Rectangle 3"/>
          <p:cNvSpPr txBox="1">
            <a:spLocks noChangeArrowheads="1"/>
          </p:cNvSpPr>
          <p:nvPr/>
        </p:nvSpPr>
        <p:spPr>
          <a:xfrm>
            <a:off x="3132835" y="3641932"/>
            <a:ext cx="1133709" cy="10124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fontAlgn="auto">
              <a:spcAft>
                <a:spcPts val="0"/>
              </a:spcAft>
              <a:buClr>
                <a:srgbClr val="005A9E"/>
              </a:buClr>
              <a:buNone/>
            </a:pPr>
            <a:r>
              <a:rPr lang="de-DE" altLang="de-DE" sz="5400" dirty="0" smtClean="0"/>
              <a:t>+</a:t>
            </a:r>
          </a:p>
        </p:txBody>
      </p:sp>
      <p:pic>
        <p:nvPicPr>
          <p:cNvPr id="17" name="Picture 2" descr="IVN - Internationaler Verband der Naturtextilwirtschaft"/>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139519" y="2703657"/>
            <a:ext cx="1378300" cy="137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09902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pPr>
              <a:defRPr/>
            </a:pPr>
            <a:fld id="{D54B63FE-EAF8-410F-815B-DB2C4C075EBD}" type="slidenum">
              <a:rPr lang="de-DE" smtClean="0"/>
              <a:pPr>
                <a:defRPr/>
              </a:pPr>
              <a:t>32</a:t>
            </a:fld>
            <a:endParaRPr lang="de-DE" dirty="0"/>
          </a:p>
        </p:txBody>
      </p:sp>
      <p:sp>
        <p:nvSpPr>
          <p:cNvPr id="4" name="Fußzeilenplatzhalter 3"/>
          <p:cNvSpPr>
            <a:spLocks noGrp="1"/>
          </p:cNvSpPr>
          <p:nvPr>
            <p:ph type="ftr" sz="quarter" idx="3"/>
          </p:nvPr>
        </p:nvSpPr>
        <p:spPr/>
        <p:txBody>
          <a:bodyPr/>
          <a:lstStyle/>
          <a:p>
            <a:pPr>
              <a:defRPr/>
            </a:pPr>
            <a:r>
              <a:rPr lang="de-DE" smtClean="0"/>
              <a:t>Von Fast Fashion zu Fair Fashion</a:t>
            </a:r>
            <a:endParaRPr lang="de-DE" dirty="0"/>
          </a:p>
        </p:txBody>
      </p:sp>
      <p:sp>
        <p:nvSpPr>
          <p:cNvPr id="6" name="Inhaltsplatzhalter 5"/>
          <p:cNvSpPr>
            <a:spLocks noGrp="1"/>
          </p:cNvSpPr>
          <p:nvPr>
            <p:ph sz="quarter" idx="24"/>
          </p:nvPr>
        </p:nvSpPr>
        <p:spPr>
          <a:xfrm>
            <a:off x="6257925" y="2048865"/>
            <a:ext cx="3813175" cy="4281134"/>
          </a:xfrm>
        </p:spPr>
        <p:txBody>
          <a:bodyPr/>
          <a:lstStyle/>
          <a:p>
            <a:r>
              <a:rPr lang="de-DE" altLang="de-DE" dirty="0" smtClean="0"/>
              <a:t>Gegenüberstellung </a:t>
            </a:r>
            <a:r>
              <a:rPr lang="de-DE" altLang="de-DE" dirty="0"/>
              <a:t>konventioneller und fairer Produktion anhand einer beispielhaften </a:t>
            </a:r>
            <a:r>
              <a:rPr lang="de-DE" altLang="de-DE" dirty="0" smtClean="0"/>
              <a:t>Preisaufschlüsselung</a:t>
            </a:r>
            <a:endParaRPr lang="en-US" dirty="0"/>
          </a:p>
        </p:txBody>
      </p:sp>
      <p:sp>
        <p:nvSpPr>
          <p:cNvPr id="7" name="Textplatzhalter 6"/>
          <p:cNvSpPr>
            <a:spLocks noGrp="1"/>
          </p:cNvSpPr>
          <p:nvPr>
            <p:ph type="body" sz="quarter" idx="15"/>
          </p:nvPr>
        </p:nvSpPr>
        <p:spPr/>
        <p:txBody>
          <a:bodyPr/>
          <a:lstStyle/>
          <a:p>
            <a:r>
              <a:rPr lang="de-DE" altLang="de-DE" dirty="0"/>
              <a:t>Faire Mode muss nicht teurer sein!</a:t>
            </a:r>
            <a:endParaRPr lang="en-US" dirty="0"/>
          </a:p>
        </p:txBody>
      </p:sp>
      <p:sp>
        <p:nvSpPr>
          <p:cNvPr id="8" name="Textplatzhalter 7"/>
          <p:cNvSpPr>
            <a:spLocks noGrp="1"/>
          </p:cNvSpPr>
          <p:nvPr>
            <p:ph type="body" sz="quarter" idx="17"/>
          </p:nvPr>
        </p:nvSpPr>
        <p:spPr>
          <a:xfrm>
            <a:off x="532264" y="320445"/>
            <a:ext cx="9272136" cy="470853"/>
          </a:xfrm>
        </p:spPr>
        <p:txBody>
          <a:bodyPr/>
          <a:lstStyle/>
          <a:p>
            <a:r>
              <a:rPr lang="de-DE" altLang="de-DE" dirty="0" smtClean="0"/>
              <a:t>das können wir tun</a:t>
            </a:r>
            <a:endParaRPr lang="de-DE" altLang="de-DE" dirty="0"/>
          </a:p>
        </p:txBody>
      </p:sp>
      <p:sp>
        <p:nvSpPr>
          <p:cNvPr id="9" name="Inhaltsplatzhalter 8"/>
          <p:cNvSpPr>
            <a:spLocks noGrp="1"/>
          </p:cNvSpPr>
          <p:nvPr>
            <p:ph sz="quarter" idx="22"/>
          </p:nvPr>
        </p:nvSpPr>
        <p:spPr/>
        <p:txBody>
          <a:bodyPr/>
          <a:lstStyle/>
          <a:p>
            <a:r>
              <a:rPr lang="en-US" dirty="0" err="1" smtClean="0"/>
              <a:t>Grafik</a:t>
            </a:r>
            <a:r>
              <a:rPr lang="en-US" dirty="0" smtClean="0"/>
              <a:t>:              Nikola Berger</a:t>
            </a:r>
            <a:endParaRPr lang="en-US" dirty="0"/>
          </a:p>
        </p:txBody>
      </p:sp>
      <p:pic>
        <p:nvPicPr>
          <p:cNvPr id="12" name="Picture 2"/>
          <p:cNvPicPr>
            <a:picLocks noGrp="1" noChangeAspect="1" noChangeArrowheads="1"/>
          </p:cNvPicPr>
          <p:nvPr>
            <p:ph sz="quarter" idx="23"/>
          </p:nvPr>
        </p:nvPicPr>
        <p:blipFill>
          <a:blip r:embed="rId3" cstate="email">
            <a:extLst>
              <a:ext uri="{28A0092B-C50C-407E-A947-70E740481C1C}">
                <a14:useLocalDpi xmlns:a14="http://schemas.microsoft.com/office/drawing/2010/main"/>
              </a:ext>
            </a:extLst>
          </a:blip>
          <a:srcRect/>
          <a:stretch>
            <a:fillRect/>
          </a:stretch>
        </p:blipFill>
        <p:spPr bwMode="auto">
          <a:xfrm>
            <a:off x="136477" y="1635374"/>
            <a:ext cx="6096000" cy="4123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728203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33</a:t>
            </a:fld>
            <a:endParaRPr lang="de-DE" dirty="0"/>
          </a:p>
        </p:txBody>
      </p:sp>
      <p:sp>
        <p:nvSpPr>
          <p:cNvPr id="5" name="Textplatzhalter 4"/>
          <p:cNvSpPr>
            <a:spLocks noGrp="1"/>
          </p:cNvSpPr>
          <p:nvPr>
            <p:ph type="body" sz="quarter" idx="15"/>
          </p:nvPr>
        </p:nvSpPr>
        <p:spPr>
          <a:xfrm>
            <a:off x="407989" y="943225"/>
            <a:ext cx="4760911" cy="580775"/>
          </a:xfrm>
        </p:spPr>
        <p:txBody>
          <a:bodyPr/>
          <a:lstStyle/>
          <a:p>
            <a:r>
              <a:rPr lang="en-US" dirty="0" err="1" smtClean="0"/>
              <a:t>Kleidungsstücke</a:t>
            </a:r>
            <a:r>
              <a:rPr lang="en-US" dirty="0" smtClean="0"/>
              <a:t> </a:t>
            </a:r>
            <a:r>
              <a:rPr lang="en-US" dirty="0" err="1" smtClean="0"/>
              <a:t>wertschätzen</a:t>
            </a:r>
            <a:r>
              <a:rPr lang="en-US" dirty="0" smtClean="0"/>
              <a:t>!</a:t>
            </a:r>
            <a:endParaRPr lang="en-US" dirty="0"/>
          </a:p>
        </p:txBody>
      </p:sp>
      <p:sp>
        <p:nvSpPr>
          <p:cNvPr id="6" name="Textplatzhalter 5"/>
          <p:cNvSpPr>
            <a:spLocks noGrp="1"/>
          </p:cNvSpPr>
          <p:nvPr>
            <p:ph type="body" sz="quarter" idx="17"/>
          </p:nvPr>
        </p:nvSpPr>
        <p:spPr/>
        <p:txBody>
          <a:bodyPr/>
          <a:lstStyle/>
          <a:p>
            <a:r>
              <a:rPr lang="en-US" dirty="0" smtClean="0"/>
              <a:t>das </a:t>
            </a:r>
            <a:r>
              <a:rPr lang="en-US" dirty="0" err="1" smtClean="0"/>
              <a:t>können</a:t>
            </a:r>
            <a:r>
              <a:rPr lang="en-US" dirty="0" smtClean="0"/>
              <a:t> </a:t>
            </a:r>
            <a:r>
              <a:rPr lang="en-US" dirty="0" err="1" smtClean="0"/>
              <a:t>wir</a:t>
            </a:r>
            <a:r>
              <a:rPr lang="en-US" dirty="0" smtClean="0"/>
              <a:t> </a:t>
            </a:r>
            <a:r>
              <a:rPr lang="en-US" dirty="0" err="1" smtClean="0"/>
              <a:t>tun</a:t>
            </a:r>
            <a:endParaRPr lang="en-US"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9" name="Inhaltsplatzhalter 8"/>
          <p:cNvSpPr>
            <a:spLocks noGrp="1"/>
          </p:cNvSpPr>
          <p:nvPr>
            <p:ph sz="quarter" idx="24"/>
          </p:nvPr>
        </p:nvSpPr>
        <p:spPr>
          <a:xfrm>
            <a:off x="5689544" y="1870841"/>
            <a:ext cx="5007736" cy="4448996"/>
          </a:xfrm>
        </p:spPr>
        <p:txBody>
          <a:bodyPr/>
          <a:lstStyle/>
          <a:p>
            <a:endParaRPr lang="de-DE" dirty="0" smtClean="0"/>
          </a:p>
          <a:p>
            <a:pPr marL="457200" indent="-457200">
              <a:buFont typeface="Arial" panose="020B0604020202020204" pitchFamily="34" charset="0"/>
              <a:buChar char="•"/>
            </a:pPr>
            <a:r>
              <a:rPr lang="de-DE" dirty="0" smtClean="0"/>
              <a:t>Secondhandläden, Flohmärkte und   Kleidertausch-Partys besuchen</a:t>
            </a:r>
          </a:p>
          <a:p>
            <a:pPr marL="457200" indent="-457200">
              <a:buFont typeface="Arial" panose="020B0604020202020204" pitchFamily="34" charset="0"/>
              <a:buChar char="•"/>
            </a:pPr>
            <a:r>
              <a:rPr lang="de-DE" dirty="0" smtClean="0"/>
              <a:t>selbst </a:t>
            </a:r>
            <a:r>
              <a:rPr lang="de-DE" dirty="0"/>
              <a:t>zur </a:t>
            </a:r>
            <a:r>
              <a:rPr lang="de-DE" dirty="0" smtClean="0"/>
              <a:t>Nähmaschine greifen</a:t>
            </a:r>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smtClean="0"/>
          </a:p>
          <a:p>
            <a:pPr marL="457200" indent="-457200">
              <a:buFont typeface="Arial" panose="020B0604020202020204" pitchFamily="34" charset="0"/>
              <a:buChar char="•"/>
            </a:pPr>
            <a:endParaRPr lang="de-DE" dirty="0"/>
          </a:p>
          <a:p>
            <a:endParaRPr lang="de-DE" dirty="0" smtClean="0"/>
          </a:p>
          <a:p>
            <a:endParaRPr lang="de-DE" dirty="0" smtClean="0"/>
          </a:p>
          <a:p>
            <a:endParaRPr lang="de-DE" dirty="0"/>
          </a:p>
          <a:p>
            <a:endParaRPr lang="de-DE" dirty="0" smtClean="0"/>
          </a:p>
        </p:txBody>
      </p:sp>
      <p:pic>
        <p:nvPicPr>
          <p:cNvPr id="10" name="Grafik 9"/>
          <p:cNvPicPr>
            <a:picLocks noChangeAspect="1"/>
          </p:cNvPicPr>
          <p:nvPr/>
        </p:nvPicPr>
        <p:blipFill>
          <a:blip r:embed="rId2">
            <a:extLst>
              <a:ext uri="{28A0092B-C50C-407E-A947-70E740481C1C}">
                <a14:useLocalDpi xmlns:a14="http://schemas.microsoft.com/office/drawing/2010/main"/>
              </a:ext>
            </a:extLst>
          </a:blip>
          <a:stretch>
            <a:fillRect/>
          </a:stretch>
        </p:blipFill>
        <p:spPr>
          <a:xfrm rot="5400000" flipV="1">
            <a:off x="2849934" y="3655390"/>
            <a:ext cx="4643118" cy="234125"/>
          </a:xfrm>
          <a:prstGeom prst="rect">
            <a:avLst/>
          </a:prstGeom>
        </p:spPr>
      </p:pic>
      <p:sp>
        <p:nvSpPr>
          <p:cNvPr id="12" name="Textplatzhalter 4"/>
          <p:cNvSpPr txBox="1">
            <a:spLocks/>
          </p:cNvSpPr>
          <p:nvPr/>
        </p:nvSpPr>
        <p:spPr bwMode="auto">
          <a:xfrm>
            <a:off x="5616742" y="968582"/>
            <a:ext cx="4698046" cy="58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110000"/>
              </a:lnSpc>
              <a:spcBef>
                <a:spcPts val="1200"/>
              </a:spcBef>
              <a:spcAft>
                <a:spcPct val="0"/>
              </a:spcAft>
              <a:buClr>
                <a:srgbClr val="005FAC"/>
              </a:buClr>
              <a:buSzPct val="100000"/>
              <a:buFont typeface="Arial" panose="020B0604020202020204" pitchFamily="34" charset="0"/>
              <a:buNone/>
              <a:defRPr lang="de-DE" altLang="de-DE" sz="3200" b="1" kern="1200" baseline="0">
                <a:solidFill>
                  <a:srgbClr val="005FAC"/>
                </a:solidFill>
                <a:latin typeface="+mj-lt"/>
                <a:ea typeface="+mn-ea"/>
                <a:cs typeface="+mn-cs"/>
              </a:defRPr>
            </a:lvl1pPr>
            <a:lvl2pPr marL="630900" indent="-342900" algn="l" rtl="0" eaLnBrk="1" fontAlgn="base" hangingPunct="1">
              <a:lnSpc>
                <a:spcPct val="110000"/>
              </a:lnSpc>
              <a:spcBef>
                <a:spcPts val="600"/>
              </a:spcBef>
              <a:spcAft>
                <a:spcPct val="0"/>
              </a:spcAft>
              <a:buClr>
                <a:srgbClr val="005FAC"/>
              </a:buClr>
              <a:buSzPct val="100000"/>
              <a:buFont typeface="Arial" panose="020B0604020202020204" pitchFamily="34" charset="0"/>
              <a:buChar char="•"/>
              <a:defRPr lang="de-DE" altLang="de-DE" sz="2400" kern="1200" dirty="0" smtClean="0">
                <a:solidFill>
                  <a:schemeClr val="tx1"/>
                </a:solidFill>
                <a:latin typeface="Advert Light" pitchFamily="50" charset="0"/>
                <a:ea typeface="+mn-ea"/>
                <a:cs typeface="+mn-cs"/>
              </a:defRPr>
            </a:lvl2pPr>
            <a:lvl3pPr marL="828000" indent="-252000" algn="l" rtl="0" eaLnBrk="1" fontAlgn="base" hangingPunct="1">
              <a:lnSpc>
                <a:spcPct val="110000"/>
              </a:lnSpc>
              <a:spcBef>
                <a:spcPts val="500"/>
              </a:spcBef>
              <a:spcAft>
                <a:spcPct val="0"/>
              </a:spcAft>
              <a:buClr>
                <a:srgbClr val="005FAC"/>
              </a:buClr>
              <a:buFont typeface="Arial" panose="020B0604020202020204" pitchFamily="34" charset="0"/>
              <a:buChar char="•"/>
              <a:defRPr lang="de-DE" altLang="de-DE" sz="2000" kern="1200" dirty="0" smtClean="0">
                <a:solidFill>
                  <a:schemeClr val="tx1"/>
                </a:solidFill>
                <a:latin typeface="Advert Light" pitchFamily="50" charset="0"/>
                <a:ea typeface="+mn-ea"/>
                <a:cs typeface="+mn-cs"/>
              </a:defRPr>
            </a:lvl3pPr>
            <a:lvl4pPr marL="1149750" indent="-285750" algn="l" rtl="0" eaLnBrk="1" fontAlgn="base" hangingPunct="1">
              <a:lnSpc>
                <a:spcPct val="110000"/>
              </a:lnSpc>
              <a:spcBef>
                <a:spcPts val="500"/>
              </a:spcBef>
              <a:spcAft>
                <a:spcPct val="0"/>
              </a:spcAft>
              <a:buFont typeface="Arial" panose="020B0604020202020204" pitchFamily="34" charset="0"/>
              <a:buChar char="•"/>
              <a:defRPr lang="de-DE" altLang="de-DE" sz="1800" kern="1200" dirty="0" smtClean="0">
                <a:solidFill>
                  <a:schemeClr val="tx1"/>
                </a:solidFill>
                <a:latin typeface="Advert Light" pitchFamily="50" charset="0"/>
                <a:ea typeface="+mn-ea"/>
                <a:cs typeface="+mn-cs"/>
              </a:defRPr>
            </a:lvl4pPr>
            <a:lvl5pPr marL="1116000" indent="0" algn="l" rtl="0" eaLnBrk="1" fontAlgn="base" hangingPunct="1">
              <a:lnSpc>
                <a:spcPts val="1500"/>
              </a:lnSpc>
              <a:spcBef>
                <a:spcPts val="500"/>
              </a:spcBef>
              <a:spcAft>
                <a:spcPct val="0"/>
              </a:spcAft>
              <a:buFont typeface="Arial" panose="020B0604020202020204" pitchFamily="34" charset="0"/>
              <a:buNone/>
              <a:defRPr lang="de-DE" altLang="de-DE" sz="1800" kern="1200" baseline="0" dirty="0" smtClean="0">
                <a:solidFill>
                  <a:schemeClr val="tx1"/>
                </a:solidFill>
                <a:latin typeface="Advert Light" pitchFamily="50" charset="0"/>
                <a:ea typeface="+mn-ea"/>
                <a:cs typeface="+mn-cs"/>
              </a:defRPr>
            </a:lvl5pPr>
            <a:lvl6pPr marL="1332000" indent="-228600" algn="l" defTabSz="914400" rtl="0" eaLnBrk="1" latinLnBrk="0" hangingPunct="1">
              <a:lnSpc>
                <a:spcPct val="110000"/>
              </a:lnSpc>
              <a:spcBef>
                <a:spcPts val="500"/>
              </a:spcBef>
              <a:buFont typeface="Arial" panose="020B0604020202020204" pitchFamily="34" charset="0"/>
              <a:buChar char="•"/>
              <a:defRPr sz="1600" kern="1200" baseline="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smtClean="0"/>
              <a:t>Alternativen ausprobieren!</a:t>
            </a:r>
            <a:endParaRPr lang="de-DE" dirty="0"/>
          </a:p>
        </p:txBody>
      </p:sp>
      <p:sp>
        <p:nvSpPr>
          <p:cNvPr id="13" name="Inhaltsplatzhalter 12"/>
          <p:cNvSpPr>
            <a:spLocks noGrp="1"/>
          </p:cNvSpPr>
          <p:nvPr>
            <p:ph sz="quarter" idx="22"/>
          </p:nvPr>
        </p:nvSpPr>
        <p:spPr>
          <a:xfrm>
            <a:off x="11157284" y="1647825"/>
            <a:ext cx="587676" cy="4672013"/>
          </a:xfrm>
        </p:spPr>
        <p:txBody>
          <a:bodyPr/>
          <a:lstStyle/>
          <a:p>
            <a:endParaRPr lang="de-DE" dirty="0"/>
          </a:p>
        </p:txBody>
      </p:sp>
      <p:sp>
        <p:nvSpPr>
          <p:cNvPr id="14" name="Textplatzhalter 4"/>
          <p:cNvSpPr>
            <a:spLocks noGrp="1"/>
          </p:cNvSpPr>
          <p:nvPr>
            <p:ph sz="quarter" idx="23"/>
          </p:nvPr>
        </p:nvSpPr>
        <p:spPr>
          <a:xfrm>
            <a:off x="407989" y="1946758"/>
            <a:ext cx="4851059" cy="4373080"/>
          </a:xfrm>
        </p:spPr>
        <p:txBody>
          <a:bodyPr/>
          <a:lstStyle/>
          <a:p>
            <a:endParaRPr lang="de-DE" dirty="0" smtClean="0"/>
          </a:p>
          <a:p>
            <a:pPr marL="457200" indent="-457200">
              <a:buFont typeface="Arial" panose="020B0604020202020204" pitchFamily="34" charset="0"/>
              <a:buChar char="•"/>
            </a:pPr>
            <a:r>
              <a:rPr lang="de-DE" dirty="0" smtClean="0"/>
              <a:t>lange tragen</a:t>
            </a:r>
          </a:p>
          <a:p>
            <a:pPr marL="457200" indent="-457200">
              <a:buFont typeface="Arial" panose="020B0604020202020204" pitchFamily="34" charset="0"/>
              <a:buChar char="•"/>
            </a:pPr>
            <a:r>
              <a:rPr lang="de-DE" dirty="0" smtClean="0"/>
              <a:t>nicht zu oft oder zu heiß waschen, dem Etikett entsprechend</a:t>
            </a:r>
          </a:p>
          <a:p>
            <a:pPr marL="457200" indent="-457200">
              <a:buFont typeface="Arial" panose="020B0604020202020204" pitchFamily="34" charset="0"/>
              <a:buChar char="•"/>
            </a:pPr>
            <a:r>
              <a:rPr lang="de-DE" dirty="0" smtClean="0"/>
              <a:t>auf den Trockner verzichten</a:t>
            </a:r>
            <a:endParaRPr lang="de-DE"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61461809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23"/>
          </p:nvPr>
        </p:nvSpPr>
        <p:spPr>
          <a:xfrm>
            <a:off x="420882" y="1647826"/>
            <a:ext cx="4532979" cy="4672013"/>
          </a:xfrm>
        </p:spPr>
        <p:txBody>
          <a:bodyPr/>
          <a:lstStyle/>
          <a:p>
            <a:pPr marL="457200" indent="-457200">
              <a:buFont typeface="Arial" panose="020B0604020202020204" pitchFamily="34" charset="0"/>
              <a:buChar char="•"/>
            </a:pPr>
            <a:r>
              <a:rPr lang="de-DE" dirty="0" smtClean="0"/>
              <a:t>Freund*innen, Familie &amp; Kolleg*innen von den Missständen in der Modeindustrie erzählen</a:t>
            </a:r>
          </a:p>
          <a:p>
            <a:pPr marL="457200" indent="-457200">
              <a:buFont typeface="Arial" panose="020B0604020202020204" pitchFamily="34" charset="0"/>
              <a:buChar char="•"/>
            </a:pPr>
            <a:r>
              <a:rPr lang="de-DE" dirty="0" smtClean="0"/>
              <a:t>Soziale Medien nutzen</a:t>
            </a:r>
          </a:p>
          <a:p>
            <a:pPr marL="457200" indent="-457200">
              <a:buFont typeface="Arial" panose="020B0604020202020204" pitchFamily="34" charset="0"/>
              <a:buChar char="•"/>
            </a:pPr>
            <a:r>
              <a:rPr lang="de-DE" dirty="0" smtClean="0"/>
              <a:t>den Film </a:t>
            </a:r>
            <a:r>
              <a:rPr lang="de-DE" dirty="0" smtClean="0">
                <a:hlinkClick r:id="rId3"/>
              </a:rPr>
              <a:t>„The True </a:t>
            </a:r>
            <a:r>
              <a:rPr lang="de-DE" dirty="0" err="1" smtClean="0">
                <a:hlinkClick r:id="rId3"/>
              </a:rPr>
              <a:t>Cost</a:t>
            </a:r>
            <a:r>
              <a:rPr lang="de-DE" dirty="0" smtClean="0">
                <a:hlinkClick r:id="rId3"/>
              </a:rPr>
              <a:t>“</a:t>
            </a:r>
            <a:r>
              <a:rPr lang="de-DE" dirty="0" smtClean="0"/>
              <a:t> zeigen </a:t>
            </a:r>
          </a:p>
          <a:p>
            <a:endParaRPr lang="de-DE" dirty="0"/>
          </a:p>
        </p:txBody>
      </p:sp>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34</a:t>
            </a:fld>
            <a:endParaRPr lang="de-DE" dirty="0"/>
          </a:p>
        </p:txBody>
      </p:sp>
      <p:sp>
        <p:nvSpPr>
          <p:cNvPr id="5" name="Textplatzhalter 4"/>
          <p:cNvSpPr>
            <a:spLocks noGrp="1"/>
          </p:cNvSpPr>
          <p:nvPr>
            <p:ph type="body" sz="quarter" idx="15"/>
          </p:nvPr>
        </p:nvSpPr>
        <p:spPr/>
        <p:txBody>
          <a:bodyPr/>
          <a:lstStyle/>
          <a:p>
            <a:r>
              <a:rPr lang="de-DE" dirty="0" smtClean="0"/>
              <a:t>Informationen weitergeben!</a:t>
            </a:r>
            <a:endParaRPr lang="de-DE" dirty="0"/>
          </a:p>
        </p:txBody>
      </p:sp>
      <p:sp>
        <p:nvSpPr>
          <p:cNvPr id="6" name="Textplatzhalter 5"/>
          <p:cNvSpPr>
            <a:spLocks noGrp="1"/>
          </p:cNvSpPr>
          <p:nvPr>
            <p:ph type="body" sz="quarter" idx="17"/>
          </p:nvPr>
        </p:nvSpPr>
        <p:spPr/>
        <p:txBody>
          <a:bodyPr/>
          <a:lstStyle/>
          <a:p>
            <a:r>
              <a:rPr lang="de-DE" dirty="0" smtClean="0"/>
              <a:t>das können wir tun</a:t>
            </a:r>
            <a:endParaRPr lang="de-DE"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endParaRPr lang="de-DE"/>
          </a:p>
        </p:txBody>
      </p:sp>
      <p:sp>
        <p:nvSpPr>
          <p:cNvPr id="9" name="Inhaltsplatzhalter 8"/>
          <p:cNvSpPr>
            <a:spLocks noGrp="1"/>
          </p:cNvSpPr>
          <p:nvPr>
            <p:ph sz="quarter" idx="24"/>
          </p:nvPr>
        </p:nvSpPr>
        <p:spPr>
          <a:xfrm>
            <a:off x="5284312" y="1647825"/>
            <a:ext cx="4876323" cy="4672013"/>
          </a:xfrm>
        </p:spPr>
        <p:txBody>
          <a:bodyPr/>
          <a:lstStyle/>
          <a:p>
            <a:endParaRPr lang="de-DE" dirty="0" smtClean="0"/>
          </a:p>
          <a:p>
            <a:endParaRPr lang="de-DE" dirty="0"/>
          </a:p>
          <a:p>
            <a:endParaRPr lang="de-DE" dirty="0" smtClean="0"/>
          </a:p>
          <a:p>
            <a:pPr marL="457200" indent="-457200">
              <a:buFont typeface="Arial" panose="020B0604020202020204" pitchFamily="34" charset="0"/>
              <a:buChar char="•"/>
            </a:pPr>
            <a:endParaRPr lang="de-DE" u="sng" dirty="0" smtClean="0">
              <a:hlinkClick r:id="rId4"/>
            </a:endParaRPr>
          </a:p>
          <a:p>
            <a:pPr marL="457200" indent="-457200">
              <a:buFont typeface="Arial" panose="020B0604020202020204" pitchFamily="34" charset="0"/>
              <a:buChar char="•"/>
            </a:pPr>
            <a:r>
              <a:rPr lang="de-DE" u="sng" dirty="0" smtClean="0">
                <a:hlinkClick r:id="rId4"/>
              </a:rPr>
              <a:t>ci-romero.de</a:t>
            </a:r>
            <a:r>
              <a:rPr lang="de-DE" u="sng" dirty="0">
                <a:hlinkClick r:id="rId4"/>
              </a:rPr>
              <a:t>/</a:t>
            </a:r>
            <a:br>
              <a:rPr lang="de-DE" u="sng" dirty="0">
                <a:hlinkClick r:id="rId4"/>
              </a:rPr>
            </a:br>
            <a:r>
              <a:rPr lang="de-DE" u="sng" dirty="0" err="1" smtClean="0">
                <a:hlinkClick r:id="rId4"/>
              </a:rPr>
              <a:t>publikationen</a:t>
            </a:r>
            <a:endParaRPr lang="de-DE" u="sng" dirty="0"/>
          </a:p>
          <a:p>
            <a:pPr marL="457200" indent="-457200">
              <a:buFont typeface="Arial" panose="020B0604020202020204" pitchFamily="34" charset="0"/>
              <a:buChar char="•"/>
            </a:pPr>
            <a:r>
              <a:rPr lang="de-DE" altLang="de-DE" u="sng" dirty="0">
                <a:solidFill>
                  <a:srgbClr val="005FAC"/>
                </a:solidFill>
                <a:hlinkClick r:id="rId5"/>
              </a:rPr>
              <a:t>saubere-kleidung.de/</a:t>
            </a:r>
            <a:r>
              <a:rPr lang="de-DE" altLang="de-DE" u="sng" dirty="0" err="1">
                <a:solidFill>
                  <a:srgbClr val="005FAC"/>
                </a:solidFill>
                <a:hlinkClick r:id="rId5"/>
              </a:rPr>
              <a:t>materialien</a:t>
            </a:r>
            <a:r>
              <a:rPr lang="de-DE" altLang="de-DE" u="sng" dirty="0">
                <a:solidFill>
                  <a:srgbClr val="005FAC"/>
                </a:solidFill>
                <a:hlinkClick r:id="rId5"/>
              </a:rPr>
              <a:t>/</a:t>
            </a:r>
            <a:endParaRPr lang="de-DE" altLang="de-DE" u="sng" dirty="0">
              <a:solidFill>
                <a:srgbClr val="005FAC"/>
              </a:solidFill>
            </a:endParaRPr>
          </a:p>
          <a:p>
            <a:endParaRPr lang="de-DE" u="sng" dirty="0" smtClean="0"/>
          </a:p>
          <a:p>
            <a:pPr marL="457200" indent="-457200">
              <a:buFont typeface="Arial" panose="020B0604020202020204" pitchFamily="34" charset="0"/>
              <a:buChar char="•"/>
            </a:pPr>
            <a:endParaRPr lang="de-DE" dirty="0"/>
          </a:p>
          <a:p>
            <a:endParaRPr lang="de-DE" dirty="0"/>
          </a:p>
        </p:txBody>
      </p:sp>
      <p:pic>
        <p:nvPicPr>
          <p:cNvPr id="10" name="Grafik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1055723">
            <a:off x="6611352" y="933847"/>
            <a:ext cx="1535555" cy="2173004"/>
          </a:xfrm>
          <a:prstGeom prst="rect">
            <a:avLst/>
          </a:prstGeom>
          <a:ln>
            <a:noFill/>
          </a:ln>
          <a:effectLst>
            <a:outerShdw blurRad="292100" dist="139700" dir="2700000" algn="tl" rotWithShape="0">
              <a:srgbClr val="333333">
                <a:alpha val="65000"/>
              </a:srgbClr>
            </a:outerShdw>
          </a:effectLst>
        </p:spPr>
      </p:pic>
      <p:pic>
        <p:nvPicPr>
          <p:cNvPr id="11" name="Grafik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1588813">
            <a:off x="6763752" y="1086247"/>
            <a:ext cx="1535555" cy="2173004"/>
          </a:xfrm>
          <a:prstGeom prst="rect">
            <a:avLst/>
          </a:prstGeom>
          <a:ln>
            <a:noFill/>
          </a:ln>
          <a:effectLst>
            <a:outerShdw blurRad="292100" dist="139700" dir="2700000" algn="tl" rotWithShape="0">
              <a:srgbClr val="333333">
                <a:alpha val="65000"/>
              </a:srgbClr>
            </a:outerShdw>
          </a:effectLst>
        </p:spPr>
      </p:pic>
      <p:pic>
        <p:nvPicPr>
          <p:cNvPr id="12" name="Grafik 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621160">
            <a:off x="6946535" y="1204040"/>
            <a:ext cx="1535555" cy="2173004"/>
          </a:xfrm>
          <a:prstGeom prst="rect">
            <a:avLst/>
          </a:prstGeom>
          <a:ln>
            <a:noFill/>
          </a:ln>
          <a:effectLst>
            <a:outerShdw blurRad="292100" dist="139700" dir="2700000" algn="tl" rotWithShape="0">
              <a:srgbClr val="333333">
                <a:alpha val="65000"/>
              </a:srgbClr>
            </a:outerShdw>
          </a:effectLst>
        </p:spPr>
      </p:pic>
      <p:sp>
        <p:nvSpPr>
          <p:cNvPr id="16" name="Inhaltsplatzhalter 3"/>
          <p:cNvSpPr txBox="1">
            <a:spLocks/>
          </p:cNvSpPr>
          <p:nvPr/>
        </p:nvSpPr>
        <p:spPr bwMode="auto">
          <a:xfrm>
            <a:off x="2200926" y="5601610"/>
            <a:ext cx="1906905" cy="1436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110000"/>
              </a:lnSpc>
              <a:spcBef>
                <a:spcPts val="1000"/>
              </a:spcBef>
              <a:spcAft>
                <a:spcPct val="0"/>
              </a:spcAft>
              <a:buFont typeface="Arial" panose="020B0604020202020204" pitchFamily="34" charset="0"/>
              <a:buNone/>
              <a:defRPr sz="2000" kern="1200">
                <a:solidFill>
                  <a:srgbClr val="005FAC"/>
                </a:solidFill>
                <a:latin typeface="Advert Light" pitchFamily="50" charset="0"/>
                <a:ea typeface="+mn-ea"/>
                <a:cs typeface="+mn-cs"/>
              </a:defRPr>
            </a:lvl1pPr>
            <a:lvl2pPr marL="685800" indent="-228600" algn="ctr" rtl="0" eaLnBrk="1" fontAlgn="base" hangingPunct="1">
              <a:lnSpc>
                <a:spcPct val="110000"/>
              </a:lnSpc>
              <a:spcBef>
                <a:spcPts val="500"/>
              </a:spcBef>
              <a:spcAft>
                <a:spcPct val="0"/>
              </a:spcAft>
              <a:buFont typeface="Arial" panose="020B0604020202020204" pitchFamily="34" charset="0"/>
              <a:buChar char="•"/>
              <a:defRPr sz="2000" kern="1200">
                <a:solidFill>
                  <a:schemeClr val="bg1">
                    <a:lumMod val="50000"/>
                  </a:schemeClr>
                </a:solidFill>
                <a:latin typeface="Advert Light" pitchFamily="50" charset="0"/>
                <a:ea typeface="+mn-ea"/>
                <a:cs typeface="+mn-cs"/>
              </a:defRPr>
            </a:lvl2pPr>
            <a:lvl3pPr marL="1143000" indent="-228600" algn="ctr" rtl="0" eaLnBrk="1" fontAlgn="base" hangingPunct="1">
              <a:lnSpc>
                <a:spcPct val="110000"/>
              </a:lnSpc>
              <a:spcBef>
                <a:spcPts val="500"/>
              </a:spcBef>
              <a:spcAft>
                <a:spcPct val="0"/>
              </a:spcAft>
              <a:buFont typeface="Arial" panose="020B0604020202020204" pitchFamily="34" charset="0"/>
              <a:buChar char="•"/>
              <a:defRPr sz="1800" kern="1200">
                <a:solidFill>
                  <a:schemeClr val="bg1">
                    <a:lumMod val="50000"/>
                  </a:schemeClr>
                </a:solidFill>
                <a:latin typeface="Advert Light" pitchFamily="50" charset="0"/>
                <a:ea typeface="+mn-ea"/>
                <a:cs typeface="+mn-cs"/>
              </a:defRPr>
            </a:lvl3pPr>
            <a:lvl4pPr marL="1600200" indent="-228600" algn="ctr" rtl="0" eaLnBrk="1" fontAlgn="base" hangingPunct="1">
              <a:lnSpc>
                <a:spcPct val="110000"/>
              </a:lnSpc>
              <a:spcBef>
                <a:spcPts val="500"/>
              </a:spcBef>
              <a:spcAft>
                <a:spcPct val="0"/>
              </a:spcAft>
              <a:buFont typeface="Arial" panose="020B0604020202020204" pitchFamily="34" charset="0"/>
              <a:buChar char="•"/>
              <a:defRPr sz="1600" kern="1200">
                <a:solidFill>
                  <a:schemeClr val="bg1">
                    <a:lumMod val="50000"/>
                  </a:schemeClr>
                </a:solidFill>
                <a:latin typeface="Advert Light" pitchFamily="50" charset="0"/>
                <a:ea typeface="+mn-ea"/>
                <a:cs typeface="+mn-cs"/>
              </a:defRPr>
            </a:lvl4pPr>
            <a:lvl5pPr marL="2057400" indent="-228600" algn="ctr" rtl="0" eaLnBrk="1" fontAlgn="base" hangingPunct="1">
              <a:lnSpc>
                <a:spcPct val="110000"/>
              </a:lnSpc>
              <a:spcBef>
                <a:spcPts val="500"/>
              </a:spcBef>
              <a:spcAft>
                <a:spcPct val="0"/>
              </a:spcAft>
              <a:buFont typeface="Arial" panose="020B0604020202020204" pitchFamily="34" charset="0"/>
              <a:buChar char="•"/>
              <a:defRPr sz="1400" kern="1200" baseline="0">
                <a:solidFill>
                  <a:schemeClr val="bg1">
                    <a:lumMod val="50000"/>
                  </a:schemeClr>
                </a:solidFill>
                <a:latin typeface="Advert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endParaRPr lang="de-DE" dirty="0"/>
          </a:p>
        </p:txBody>
      </p:sp>
      <p:pic>
        <p:nvPicPr>
          <p:cNvPr id="13" name="Grafik 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1055723">
            <a:off x="6611353" y="1411833"/>
            <a:ext cx="1535555" cy="2173004"/>
          </a:xfrm>
          <a:prstGeom prst="rect">
            <a:avLst/>
          </a:prstGeom>
          <a:ln>
            <a:noFill/>
          </a:ln>
          <a:effectLst>
            <a:outerShdw blurRad="292100" dist="139700" dir="2700000" algn="tl" rotWithShape="0">
              <a:srgbClr val="333333">
                <a:alpha val="65000"/>
              </a:srgbClr>
            </a:outerShdw>
          </a:effectLst>
        </p:spPr>
      </p:pic>
      <p:pic>
        <p:nvPicPr>
          <p:cNvPr id="14" name="Grafik 1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1588813">
            <a:off x="6763753" y="1564233"/>
            <a:ext cx="1535555" cy="2173004"/>
          </a:xfrm>
          <a:prstGeom prst="rect">
            <a:avLst/>
          </a:prstGeom>
          <a:ln>
            <a:noFill/>
          </a:ln>
          <a:effectLst>
            <a:outerShdw blurRad="292100" dist="139700" dir="2700000" algn="tl" rotWithShape="0">
              <a:srgbClr val="333333">
                <a:alpha val="65000"/>
              </a:srgbClr>
            </a:outerShdw>
          </a:effectLst>
        </p:spPr>
      </p:pic>
      <p:pic>
        <p:nvPicPr>
          <p:cNvPr id="15" name="Grafik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621160">
            <a:off x="6946536" y="1682026"/>
            <a:ext cx="1535555" cy="217300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5616220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54B63FE-EAF8-410F-815B-DB2C4C075EBD}" type="slidenum">
              <a:rPr lang="de-DE" smtClean="0"/>
              <a:pPr>
                <a:defRPr/>
              </a:pPr>
              <a:t>35</a:t>
            </a:fld>
            <a:endParaRPr lang="de-DE" dirty="0"/>
          </a:p>
        </p:txBody>
      </p:sp>
      <p:sp>
        <p:nvSpPr>
          <p:cNvPr id="5" name="Textplatzhalter 4"/>
          <p:cNvSpPr>
            <a:spLocks noGrp="1"/>
          </p:cNvSpPr>
          <p:nvPr>
            <p:ph type="body" sz="quarter" idx="15"/>
          </p:nvPr>
        </p:nvSpPr>
        <p:spPr/>
        <p:txBody>
          <a:bodyPr/>
          <a:lstStyle/>
          <a:p>
            <a:r>
              <a:rPr lang="de-DE" dirty="0" smtClean="0"/>
              <a:t>Aktiv werden!</a:t>
            </a:r>
            <a:endParaRPr lang="de-DE" dirty="0"/>
          </a:p>
        </p:txBody>
      </p:sp>
      <p:sp>
        <p:nvSpPr>
          <p:cNvPr id="6" name="Textplatzhalter 5"/>
          <p:cNvSpPr>
            <a:spLocks noGrp="1"/>
          </p:cNvSpPr>
          <p:nvPr>
            <p:ph type="body" sz="quarter" idx="17"/>
          </p:nvPr>
        </p:nvSpPr>
        <p:spPr/>
        <p:txBody>
          <a:bodyPr/>
          <a:lstStyle/>
          <a:p>
            <a:r>
              <a:rPr lang="de-DE" dirty="0" smtClean="0"/>
              <a:t>das können wir tun</a:t>
            </a:r>
            <a:endParaRPr lang="de-DE" dirty="0"/>
          </a:p>
        </p:txBody>
      </p:sp>
      <p:sp>
        <p:nvSpPr>
          <p:cNvPr id="7" name="Fußzeilenplatzhalter 6"/>
          <p:cNvSpPr>
            <a:spLocks noGrp="1"/>
          </p:cNvSpPr>
          <p:nvPr>
            <p:ph type="ftr" sz="quarter" idx="3"/>
          </p:nvPr>
        </p:nvSpPr>
        <p:spPr/>
        <p:txBody>
          <a:bodyPr/>
          <a:lstStyle/>
          <a:p>
            <a:pPr>
              <a:defRPr/>
            </a:pPr>
            <a:r>
              <a:rPr lang="de-DE" smtClean="0"/>
              <a:t>Von Fast Fashion zu Fair Fashion</a:t>
            </a:r>
            <a:endParaRPr lang="de-DE" dirty="0"/>
          </a:p>
        </p:txBody>
      </p:sp>
      <p:sp>
        <p:nvSpPr>
          <p:cNvPr id="8" name="Inhaltsplatzhalter 7"/>
          <p:cNvSpPr>
            <a:spLocks noGrp="1"/>
          </p:cNvSpPr>
          <p:nvPr>
            <p:ph sz="quarter" idx="22"/>
          </p:nvPr>
        </p:nvSpPr>
        <p:spPr/>
        <p:txBody>
          <a:bodyPr/>
          <a:lstStyle/>
          <a:p>
            <a:r>
              <a:rPr lang="de-DE" dirty="0" smtClean="0"/>
              <a:t>Bild: </a:t>
            </a:r>
            <a:r>
              <a:rPr lang="de-DE" dirty="0" err="1" smtClean="0"/>
              <a:t>Campact</a:t>
            </a:r>
            <a:endParaRPr lang="de-DE" dirty="0"/>
          </a:p>
        </p:txBody>
      </p:sp>
      <p:sp>
        <p:nvSpPr>
          <p:cNvPr id="9" name="Inhaltsplatzhalter 8"/>
          <p:cNvSpPr>
            <a:spLocks noGrp="1"/>
          </p:cNvSpPr>
          <p:nvPr>
            <p:ph sz="quarter" idx="24"/>
          </p:nvPr>
        </p:nvSpPr>
        <p:spPr>
          <a:xfrm>
            <a:off x="5284311" y="1647825"/>
            <a:ext cx="5035345" cy="4672013"/>
          </a:xfrm>
        </p:spPr>
        <p:txBody>
          <a:bodyPr/>
          <a:lstStyle/>
          <a:p>
            <a:pPr marL="457200" indent="-457200">
              <a:buFont typeface="Arial" panose="020B0604020202020204" pitchFamily="34" charset="0"/>
              <a:buChar char="•"/>
            </a:pPr>
            <a:r>
              <a:rPr lang="de-DE" dirty="0" smtClean="0"/>
              <a:t>in Geschäften nachfragen, ob das Teil unter würdigen Bedingungen produziert wurde </a:t>
            </a:r>
            <a:endParaRPr lang="de-DE" dirty="0"/>
          </a:p>
          <a:p>
            <a:pPr marL="457200" indent="-457200">
              <a:buFont typeface="Arial" panose="020B0604020202020204" pitchFamily="34" charset="0"/>
              <a:buChar char="•"/>
            </a:pPr>
            <a:r>
              <a:rPr lang="de-DE" dirty="0" smtClean="0"/>
              <a:t>an </a:t>
            </a:r>
            <a:r>
              <a:rPr lang="de-DE" dirty="0" smtClean="0">
                <a:hlinkClick r:id="rId3"/>
              </a:rPr>
              <a:t>Aktionen</a:t>
            </a:r>
            <a:r>
              <a:rPr lang="de-DE" dirty="0" smtClean="0"/>
              <a:t>, Petitionen </a:t>
            </a:r>
            <a:r>
              <a:rPr lang="de-DE" dirty="0"/>
              <a:t>und </a:t>
            </a:r>
            <a:r>
              <a:rPr lang="de-DE" dirty="0" smtClean="0"/>
              <a:t>Demos teilnehmen </a:t>
            </a:r>
            <a:endParaRPr lang="de-DE" dirty="0"/>
          </a:p>
          <a:p>
            <a:pPr marL="457200" indent="-457200">
              <a:buFont typeface="Arial" panose="020B0604020202020204" pitchFamily="34" charset="0"/>
              <a:buChar char="•"/>
            </a:pPr>
            <a:r>
              <a:rPr lang="de-DE" dirty="0"/>
              <a:t>Politik und Marken wissen lassen, dass Menschen </a:t>
            </a:r>
            <a:r>
              <a:rPr lang="de-DE" dirty="0" smtClean="0"/>
              <a:t>uns nicht </a:t>
            </a:r>
            <a:r>
              <a:rPr lang="de-DE" dirty="0"/>
              <a:t>egal sind! </a:t>
            </a:r>
            <a:endParaRPr lang="de-DE" dirty="0" smtClean="0"/>
          </a:p>
          <a:p>
            <a:endParaRPr lang="de-DE" dirty="0"/>
          </a:p>
          <a:p>
            <a:endParaRPr lang="de-DE" dirty="0"/>
          </a:p>
        </p:txBody>
      </p:sp>
      <p:pic>
        <p:nvPicPr>
          <p:cNvPr id="11" name="Picture 3"/>
          <p:cNvPicPr>
            <a:picLocks noGrp="1" noChangeAspect="1" noChangeArrowheads="1"/>
          </p:cNvPicPr>
          <p:nvPr>
            <p:ph sz="quarter" idx="23"/>
          </p:nvPr>
        </p:nvPicPr>
        <p:blipFill>
          <a:blip r:embed="rId4" cstate="email">
            <a:extLst>
              <a:ext uri="{28A0092B-C50C-407E-A947-70E740481C1C}">
                <a14:useLocalDpi xmlns:a14="http://schemas.microsoft.com/office/drawing/2010/main"/>
              </a:ext>
            </a:extLst>
          </a:blip>
          <a:stretch>
            <a:fillRect/>
          </a:stretch>
        </p:blipFill>
        <p:spPr bwMode="auto">
          <a:xfrm>
            <a:off x="407989" y="2333471"/>
            <a:ext cx="4532312" cy="30215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80024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hteck 36"/>
          <p:cNvSpPr/>
          <p:nvPr/>
        </p:nvSpPr>
        <p:spPr>
          <a:xfrm>
            <a:off x="9804400" y="0"/>
            <a:ext cx="23876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platzhalter 2"/>
          <p:cNvSpPr>
            <a:spLocks noGrp="1"/>
          </p:cNvSpPr>
          <p:nvPr>
            <p:ph type="body" sz="quarter" idx="11"/>
          </p:nvPr>
        </p:nvSpPr>
        <p:spPr>
          <a:xfrm>
            <a:off x="529598" y="5994486"/>
            <a:ext cx="9091017" cy="551423"/>
          </a:xfrm>
        </p:spPr>
        <p:txBody>
          <a:bodyPr/>
          <a:lstStyle/>
          <a:p>
            <a:r>
              <a:rPr lang="de-DE" dirty="0" smtClean="0"/>
              <a:t>Für </a:t>
            </a:r>
            <a:r>
              <a:rPr lang="de-DE" dirty="0"/>
              <a:t>den Inhalt dieser Publikation ist allein Christliche Initiative Romero e.V. verantwortlich; die hier dargestellten Positionen geben nicht den Standpunkt von Engagement Global gGmbH und dem Bundesministerium für wirtschaftliche Zusammenarbeit und </a:t>
            </a:r>
            <a:r>
              <a:rPr lang="de-DE" dirty="0" smtClean="0"/>
              <a:t>Entwicklung sowie der Stiftung Umwelt und Entwicklung wieder.</a:t>
            </a:r>
            <a:endParaRPr lang="de-DE" dirty="0"/>
          </a:p>
        </p:txBody>
      </p:sp>
      <p:sp>
        <p:nvSpPr>
          <p:cNvPr id="14" name="Textplatzhalter 3"/>
          <p:cNvSpPr>
            <a:spLocks noGrp="1"/>
          </p:cNvSpPr>
          <p:nvPr>
            <p:ph type="body" sz="quarter" idx="12"/>
          </p:nvPr>
        </p:nvSpPr>
        <p:spPr>
          <a:xfrm>
            <a:off x="2402888" y="1141043"/>
            <a:ext cx="5338762" cy="2406600"/>
          </a:xfrm>
        </p:spPr>
        <p:txBody>
          <a:bodyPr/>
          <a:lstStyle/>
          <a:p>
            <a:pPr>
              <a:spcBef>
                <a:spcPts val="800"/>
              </a:spcBef>
            </a:pPr>
            <a:r>
              <a:rPr lang="de-DE" cap="all" spc="110" dirty="0" smtClean="0">
                <a:latin typeface="+mj-lt"/>
              </a:rPr>
              <a:t>Kontakt</a:t>
            </a:r>
            <a:endParaRPr lang="it-IT" cap="all" spc="110" dirty="0" smtClean="0">
              <a:latin typeface="+mj-lt"/>
            </a:endParaRPr>
          </a:p>
          <a:p>
            <a:pPr>
              <a:spcBef>
                <a:spcPts val="800"/>
              </a:spcBef>
            </a:pPr>
            <a:r>
              <a:rPr lang="it-IT" dirty="0" err="1" smtClean="0"/>
              <a:t>Christliche</a:t>
            </a:r>
            <a:r>
              <a:rPr lang="it-IT" dirty="0" smtClean="0"/>
              <a:t> </a:t>
            </a:r>
            <a:r>
              <a:rPr lang="it-IT" dirty="0" err="1"/>
              <a:t>Initiative</a:t>
            </a:r>
            <a:r>
              <a:rPr lang="it-IT" dirty="0"/>
              <a:t> Romero </a:t>
            </a:r>
            <a:r>
              <a:rPr lang="it-IT" dirty="0" err="1" smtClean="0"/>
              <a:t>e.V.</a:t>
            </a:r>
            <a:endParaRPr lang="it-IT" dirty="0"/>
          </a:p>
          <a:p>
            <a:pPr>
              <a:spcBef>
                <a:spcPts val="800"/>
              </a:spcBef>
            </a:pPr>
            <a:r>
              <a:rPr lang="it-IT" dirty="0" err="1"/>
              <a:t>Schillerstraße</a:t>
            </a:r>
            <a:r>
              <a:rPr lang="it-IT" dirty="0"/>
              <a:t> 44a</a:t>
            </a:r>
          </a:p>
          <a:p>
            <a:pPr>
              <a:spcBef>
                <a:spcPts val="800"/>
              </a:spcBef>
            </a:pPr>
            <a:r>
              <a:rPr lang="it-IT" dirty="0"/>
              <a:t>48155 Münster</a:t>
            </a:r>
          </a:p>
          <a:p>
            <a:pPr>
              <a:spcBef>
                <a:spcPts val="800"/>
              </a:spcBef>
            </a:pPr>
            <a:r>
              <a:rPr lang="it-IT" dirty="0" smtClean="0">
                <a:solidFill>
                  <a:srgbClr val="005FAC"/>
                </a:solidFill>
                <a:hlinkClick r:id="rId3"/>
              </a:rPr>
              <a:t>cir@ci-romero.de</a:t>
            </a:r>
            <a:r>
              <a:rPr lang="it-IT" dirty="0" smtClean="0"/>
              <a:t> </a:t>
            </a:r>
            <a:endParaRPr lang="it-IT" dirty="0"/>
          </a:p>
          <a:p>
            <a:pPr>
              <a:spcBef>
                <a:spcPts val="800"/>
              </a:spcBef>
            </a:pPr>
            <a:r>
              <a:rPr lang="it-IT" dirty="0">
                <a:solidFill>
                  <a:srgbClr val="005FAC"/>
                </a:solidFill>
                <a:hlinkClick r:id="rId4"/>
              </a:rPr>
              <a:t>www.ci-romero.de</a:t>
            </a:r>
            <a:endParaRPr lang="de-DE" dirty="0">
              <a:solidFill>
                <a:srgbClr val="005FAC"/>
              </a:solidFill>
            </a:endParaRPr>
          </a:p>
        </p:txBody>
      </p:sp>
      <p:pic>
        <p:nvPicPr>
          <p:cNvPr id="4" name="Bildplatzhalter 3"/>
          <p:cNvPicPr>
            <a:picLocks noGrp="1" noChangeAspect="1"/>
          </p:cNvPicPr>
          <p:nvPr>
            <p:ph type="pic" sz="quarter" idx="20"/>
          </p:nvPr>
        </p:nvPicPr>
        <p:blipFill>
          <a:blip r:embed="rId5" cstate="email">
            <a:extLst>
              <a:ext uri="{28A0092B-C50C-407E-A947-70E740481C1C}">
                <a14:useLocalDpi xmlns:a14="http://schemas.microsoft.com/office/drawing/2010/main"/>
              </a:ext>
            </a:extLst>
          </a:blip>
          <a:srcRect l="9755" r="9755"/>
          <a:stretch>
            <a:fillRect/>
          </a:stretch>
        </p:blipFill>
        <p:spPr>
          <a:xfrm>
            <a:off x="3418988" y="5125444"/>
            <a:ext cx="1619250" cy="938213"/>
          </a:xfrm>
        </p:spPr>
      </p:pic>
      <p:sp>
        <p:nvSpPr>
          <p:cNvPr id="9" name="Textplatzhalter 8"/>
          <p:cNvSpPr>
            <a:spLocks noGrp="1"/>
          </p:cNvSpPr>
          <p:nvPr>
            <p:ph type="body" sz="quarter" idx="22"/>
          </p:nvPr>
        </p:nvSpPr>
        <p:spPr>
          <a:xfrm>
            <a:off x="9851318" y="1346553"/>
            <a:ext cx="2070212" cy="5927567"/>
          </a:xfrm>
        </p:spPr>
        <p:txBody>
          <a:bodyPr/>
          <a:lstStyle/>
          <a:p>
            <a:r>
              <a:rPr lang="de-DE" dirty="0"/>
              <a:t>Die Christliche Initiative Romero (CIR) engagiert </a:t>
            </a:r>
            <a:r>
              <a:rPr lang="de-DE" dirty="0" smtClean="0"/>
              <a:t/>
            </a:r>
            <a:br>
              <a:rPr lang="de-DE" dirty="0" smtClean="0"/>
            </a:br>
            <a:r>
              <a:rPr lang="de-DE" dirty="0" smtClean="0"/>
              <a:t>sich seit </a:t>
            </a:r>
            <a:r>
              <a:rPr lang="de-DE" dirty="0"/>
              <a:t>1981 für </a:t>
            </a:r>
            <a:r>
              <a:rPr lang="de-DE" dirty="0" smtClean="0"/>
              <a:t/>
            </a:r>
            <a:br>
              <a:rPr lang="de-DE" dirty="0" smtClean="0"/>
            </a:br>
            <a:r>
              <a:rPr lang="de-DE" dirty="0" smtClean="0"/>
              <a:t>ein </a:t>
            </a:r>
            <a:r>
              <a:rPr lang="de-DE" dirty="0"/>
              <a:t>gerechtes </a:t>
            </a:r>
            <a:r>
              <a:rPr lang="de-DE" dirty="0" smtClean="0"/>
              <a:t>Wirtschafts-</a:t>
            </a:r>
            <a:br>
              <a:rPr lang="de-DE" dirty="0" smtClean="0"/>
            </a:br>
            <a:r>
              <a:rPr lang="de-DE" dirty="0" err="1" smtClean="0"/>
              <a:t>system</a:t>
            </a:r>
            <a:r>
              <a:rPr lang="de-DE" dirty="0"/>
              <a:t>, in dem Menschen unter würdigen </a:t>
            </a:r>
            <a:r>
              <a:rPr lang="de-DE" dirty="0" err="1" smtClean="0"/>
              <a:t>Bedin-gungen</a:t>
            </a:r>
            <a:r>
              <a:rPr lang="de-DE" dirty="0" smtClean="0"/>
              <a:t> </a:t>
            </a:r>
            <a:r>
              <a:rPr lang="de-DE" dirty="0"/>
              <a:t>arbeiten </a:t>
            </a:r>
            <a:r>
              <a:rPr lang="de-DE" dirty="0" smtClean="0"/>
              <a:t>können </a:t>
            </a:r>
            <a:r>
              <a:rPr lang="de-DE" dirty="0"/>
              <a:t>und </a:t>
            </a:r>
            <a:r>
              <a:rPr lang="de-DE" dirty="0" smtClean="0"/>
              <a:t>Unter-nehmen </a:t>
            </a:r>
            <a:r>
              <a:rPr lang="de-DE" dirty="0"/>
              <a:t>sozial und </a:t>
            </a:r>
            <a:r>
              <a:rPr lang="de-DE" dirty="0" smtClean="0"/>
              <a:t>ökologisch </a:t>
            </a:r>
            <a:r>
              <a:rPr lang="de-DE" dirty="0"/>
              <a:t>handeln. </a:t>
            </a:r>
            <a:r>
              <a:rPr lang="de-DE" dirty="0" smtClean="0"/>
              <a:t/>
            </a:r>
            <a:br>
              <a:rPr lang="de-DE" dirty="0" smtClean="0"/>
            </a:br>
            <a:r>
              <a:rPr lang="de-DE" dirty="0" smtClean="0"/>
              <a:t>Wir unterstützen </a:t>
            </a:r>
            <a:r>
              <a:rPr lang="de-DE" dirty="0" err="1" smtClean="0"/>
              <a:t>Basisorganisatio-nen</a:t>
            </a:r>
            <a:r>
              <a:rPr lang="de-DE" dirty="0" smtClean="0"/>
              <a:t> in </a:t>
            </a:r>
            <a:r>
              <a:rPr lang="de-DE" dirty="0" err="1" smtClean="0"/>
              <a:t>Mittelame-rika</a:t>
            </a:r>
            <a:r>
              <a:rPr lang="de-DE" dirty="0" smtClean="0"/>
              <a:t> </a:t>
            </a:r>
            <a:r>
              <a:rPr lang="de-DE" dirty="0"/>
              <a:t>und machen Kampagnenarbeit in Deutschland. </a:t>
            </a:r>
          </a:p>
        </p:txBody>
      </p:sp>
      <p:pic>
        <p:nvPicPr>
          <p:cNvPr id="21" name="Grafik 2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443072" y="5241655"/>
            <a:ext cx="1830488" cy="494232"/>
          </a:xfrm>
          <a:prstGeom prst="rect">
            <a:avLst/>
          </a:prstGeom>
        </p:spPr>
      </p:pic>
      <p:pic>
        <p:nvPicPr>
          <p:cNvPr id="32" name="Grafik 31">
            <a:hlinkClick r:id="rId7"/>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69263" y="3813940"/>
            <a:ext cx="436880" cy="436880"/>
          </a:xfrm>
          <a:prstGeom prst="rect">
            <a:avLst/>
          </a:prstGeom>
        </p:spPr>
      </p:pic>
      <p:pic>
        <p:nvPicPr>
          <p:cNvPr id="33" name="Grafik 32">
            <a:hlinkClick r:id="rId9"/>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618425" y="3805631"/>
            <a:ext cx="436880" cy="436880"/>
          </a:xfrm>
          <a:prstGeom prst="rect">
            <a:avLst/>
          </a:prstGeom>
        </p:spPr>
      </p:pic>
      <p:pic>
        <p:nvPicPr>
          <p:cNvPr id="34" name="Grafik 33">
            <a:hlinkClick r:id="rId11"/>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299268" y="3805631"/>
            <a:ext cx="443451" cy="443451"/>
          </a:xfrm>
          <a:prstGeom prst="rect">
            <a:avLst/>
          </a:prstGeom>
        </p:spPr>
      </p:pic>
      <p:pic>
        <p:nvPicPr>
          <p:cNvPr id="35" name="Grafik 34">
            <a:hlinkClick r:id="rId13"/>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350106" y="3805631"/>
            <a:ext cx="436880" cy="436880"/>
          </a:xfrm>
          <a:prstGeom prst="rect">
            <a:avLst/>
          </a:prstGeom>
        </p:spPr>
      </p:pic>
      <p:pic>
        <p:nvPicPr>
          <p:cNvPr id="36" name="Grafik 35">
            <a:hlinkClick r:id="rId15"/>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4988420" y="3805631"/>
            <a:ext cx="436880" cy="436880"/>
          </a:xfrm>
          <a:prstGeom prst="rect">
            <a:avLst/>
          </a:prstGeom>
        </p:spPr>
      </p:pic>
      <p:pic>
        <p:nvPicPr>
          <p:cNvPr id="39" name="Grafik 38"/>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10132816" y="320040"/>
            <a:ext cx="1640098" cy="840423"/>
          </a:xfrm>
          <a:prstGeom prst="rect">
            <a:avLst/>
          </a:prstGeom>
        </p:spPr>
      </p:pic>
      <p:cxnSp>
        <p:nvCxnSpPr>
          <p:cNvPr id="40" name="Gerader Verbinder 39"/>
          <p:cNvCxnSpPr/>
          <p:nvPr/>
        </p:nvCxnSpPr>
        <p:spPr>
          <a:xfrm>
            <a:off x="523923" y="4995341"/>
            <a:ext cx="90966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extplatzhalter 1"/>
          <p:cNvSpPr>
            <a:spLocks noGrp="1"/>
          </p:cNvSpPr>
          <p:nvPr>
            <p:ph type="body" sz="quarter" idx="24"/>
          </p:nvPr>
        </p:nvSpPr>
        <p:spPr>
          <a:xfrm>
            <a:off x="421687" y="376320"/>
            <a:ext cx="8753843" cy="724982"/>
          </a:xfrm>
        </p:spPr>
        <p:txBody>
          <a:bodyPr/>
          <a:lstStyle/>
          <a:p>
            <a:r>
              <a:rPr lang="de-DE" dirty="0" smtClean="0">
                <a:solidFill>
                  <a:srgbClr val="005FAC"/>
                </a:solidFill>
              </a:rPr>
              <a:t>Die Präsentation wird bereitgestellt von der Christlichen Initiative Romero e.V. (CIR).            Kontaktieren Sie uns gern bei Fragen und Anregungen.</a:t>
            </a:r>
          </a:p>
        </p:txBody>
      </p:sp>
      <p:sp>
        <p:nvSpPr>
          <p:cNvPr id="7" name="Textfeld 6"/>
          <p:cNvSpPr txBox="1"/>
          <p:nvPr/>
        </p:nvSpPr>
        <p:spPr>
          <a:xfrm>
            <a:off x="535420" y="5275714"/>
            <a:ext cx="2681151" cy="707886"/>
          </a:xfrm>
          <a:prstGeom prst="rect">
            <a:avLst/>
          </a:prstGeom>
          <a:noFill/>
        </p:spPr>
        <p:txBody>
          <a:bodyPr wrap="square" rtlCol="0">
            <a:spAutoFit/>
          </a:bodyPr>
          <a:lstStyle/>
          <a:p>
            <a:pPr eaLnBrk="1" hangingPunct="1">
              <a:spcBef>
                <a:spcPts val="1000"/>
              </a:spcBef>
            </a:pPr>
            <a:r>
              <a:rPr lang="de-DE" sz="1000" dirty="0">
                <a:solidFill>
                  <a:schemeClr val="bg1">
                    <a:lumMod val="50000"/>
                  </a:schemeClr>
                </a:solidFill>
                <a:latin typeface="Advert Light" pitchFamily="50" charset="0"/>
              </a:rPr>
              <a:t>Gefördert durch ENGAGEMENT GLOBAL  </a:t>
            </a:r>
            <a:r>
              <a:rPr lang="de-DE" sz="1000" dirty="0" smtClean="0">
                <a:solidFill>
                  <a:schemeClr val="bg1">
                    <a:lumMod val="50000"/>
                  </a:schemeClr>
                </a:solidFill>
                <a:latin typeface="Advert Light" pitchFamily="50" charset="0"/>
              </a:rPr>
              <a:t>                                                                   mit </a:t>
            </a:r>
            <a:r>
              <a:rPr lang="de-DE" sz="1000" dirty="0">
                <a:solidFill>
                  <a:schemeClr val="bg1">
                    <a:lumMod val="50000"/>
                  </a:schemeClr>
                </a:solidFill>
                <a:latin typeface="Advert Light" pitchFamily="50" charset="0"/>
              </a:rPr>
              <a:t>finanzieller Unterstützung des </a:t>
            </a:r>
          </a:p>
          <a:p>
            <a:endParaRPr lang="de-DE" sz="2000" dirty="0" smtClean="0">
              <a:latin typeface="+mn-lt"/>
            </a:endParaRPr>
          </a:p>
        </p:txBody>
      </p:sp>
    </p:spTree>
    <p:extLst>
      <p:ext uri="{BB962C8B-B14F-4D97-AF65-F5344CB8AC3E}">
        <p14:creationId xmlns:p14="http://schemas.microsoft.com/office/powerpoint/2010/main" val="391844350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TITELFOLIEN">
  <a:themeElements>
    <a:clrScheme name="CIR">
      <a:dk1>
        <a:srgbClr val="000000"/>
      </a:dk1>
      <a:lt1>
        <a:sysClr val="window" lastClr="FFFFFF"/>
      </a:lt1>
      <a:dk2>
        <a:srgbClr val="005FAC"/>
      </a:dk2>
      <a:lt2>
        <a:srgbClr val="86C2EB"/>
      </a:lt2>
      <a:accent1>
        <a:srgbClr val="005FAC"/>
      </a:accent1>
      <a:accent2>
        <a:srgbClr val="C21C4B"/>
      </a:accent2>
      <a:accent3>
        <a:srgbClr val="86C2EB"/>
      </a:accent3>
      <a:accent4>
        <a:srgbClr val="FDC512"/>
      </a:accent4>
      <a:accent5>
        <a:srgbClr val="E50050"/>
      </a:accent5>
      <a:accent6>
        <a:srgbClr val="49A22C"/>
      </a:accent6>
      <a:hlink>
        <a:srgbClr val="005FAC"/>
      </a:hlink>
      <a:folHlink>
        <a:srgbClr val="C21C4B"/>
      </a:folHlink>
    </a:clrScheme>
    <a:fontScheme name="CIR">
      <a:majorFont>
        <a:latin typeface="Advert"/>
        <a:ea typeface=""/>
        <a:cs typeface=""/>
      </a:majorFont>
      <a:minorFont>
        <a:latin typeface="Adver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err="1" smtClean="0">
            <a:latin typeface="+mn-lt"/>
          </a:defRPr>
        </a:defPPr>
      </a:lstStyle>
    </a:txDef>
  </a:objectDefaults>
  <a:extraClrSchemeLst/>
  <a:extLst>
    <a:ext uri="{05A4C25C-085E-4340-85A3-A5531E510DB2}">
      <thm15:themeFamily xmlns:thm15="http://schemas.microsoft.com/office/thememl/2012/main" name="CIR-Vorlage 2b.pot [Kompatibilitätsmodus]" id="{93117F64-BCF9-4E94-939B-4D58D2CB1C6B}" vid="{FE4E75AE-D346-4C56-87F3-9FA9BB2968D4}"/>
    </a:ext>
  </a:extLst>
</a:theme>
</file>

<file path=ppt/theme/theme2.xml><?xml version="1.0" encoding="utf-8"?>
<a:theme xmlns:a="http://schemas.openxmlformats.org/drawingml/2006/main" name="INHALTSFOLIEN">
  <a:themeElements>
    <a:clrScheme name="CIR">
      <a:dk1>
        <a:srgbClr val="000000"/>
      </a:dk1>
      <a:lt1>
        <a:sysClr val="window" lastClr="FFFFFF"/>
      </a:lt1>
      <a:dk2>
        <a:srgbClr val="005FAC"/>
      </a:dk2>
      <a:lt2>
        <a:srgbClr val="86C2EB"/>
      </a:lt2>
      <a:accent1>
        <a:srgbClr val="005FAC"/>
      </a:accent1>
      <a:accent2>
        <a:srgbClr val="C21C4B"/>
      </a:accent2>
      <a:accent3>
        <a:srgbClr val="86C2EB"/>
      </a:accent3>
      <a:accent4>
        <a:srgbClr val="FDC512"/>
      </a:accent4>
      <a:accent5>
        <a:srgbClr val="E50050"/>
      </a:accent5>
      <a:accent6>
        <a:srgbClr val="49A22C"/>
      </a:accent6>
      <a:hlink>
        <a:srgbClr val="005FAC"/>
      </a:hlink>
      <a:folHlink>
        <a:srgbClr val="C21C4B"/>
      </a:folHlink>
    </a:clrScheme>
    <a:fontScheme name="CIR">
      <a:majorFont>
        <a:latin typeface="Advert"/>
        <a:ea typeface=""/>
        <a:cs typeface=""/>
      </a:majorFont>
      <a:minorFont>
        <a:latin typeface="Adver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800" dirty="0" err="1" smtClean="0">
            <a:latin typeface="+mn-lt"/>
          </a:defRPr>
        </a:defPPr>
      </a:lstStyle>
    </a:txDef>
  </a:objectDefaults>
  <a:extraClrSchemeLst/>
  <a:extLst>
    <a:ext uri="{05A4C25C-085E-4340-85A3-A5531E510DB2}">
      <thm15:themeFamily xmlns:thm15="http://schemas.microsoft.com/office/thememl/2012/main" name="CIR-Vorlage 2b.pot [Kompatibilitätsmodus]" id="{93117F64-BCF9-4E94-939B-4D58D2CB1C6B}" vid="{FE4E75AE-D346-4C56-87F3-9FA9BB2968D4}"/>
    </a:ext>
  </a:extLst>
</a:theme>
</file>

<file path=ppt/theme/theme3.xml><?xml version="1.0" encoding="utf-8"?>
<a:theme xmlns:a="http://schemas.openxmlformats.org/drawingml/2006/main" name="SCHLUSSFOLIEN">
  <a:themeElements>
    <a:clrScheme name="CIR">
      <a:dk1>
        <a:srgbClr val="000000"/>
      </a:dk1>
      <a:lt1>
        <a:sysClr val="window" lastClr="FFFFFF"/>
      </a:lt1>
      <a:dk2>
        <a:srgbClr val="005FAC"/>
      </a:dk2>
      <a:lt2>
        <a:srgbClr val="86C2EB"/>
      </a:lt2>
      <a:accent1>
        <a:srgbClr val="005FAC"/>
      </a:accent1>
      <a:accent2>
        <a:srgbClr val="C21C4B"/>
      </a:accent2>
      <a:accent3>
        <a:srgbClr val="86C2EB"/>
      </a:accent3>
      <a:accent4>
        <a:srgbClr val="FDC512"/>
      </a:accent4>
      <a:accent5>
        <a:srgbClr val="E50050"/>
      </a:accent5>
      <a:accent6>
        <a:srgbClr val="49A22C"/>
      </a:accent6>
      <a:hlink>
        <a:srgbClr val="005FAC"/>
      </a:hlink>
      <a:folHlink>
        <a:srgbClr val="C21C4B"/>
      </a:folHlink>
    </a:clrScheme>
    <a:fontScheme name="CIR">
      <a:majorFont>
        <a:latin typeface="Advert"/>
        <a:ea typeface=""/>
        <a:cs typeface=""/>
      </a:majorFont>
      <a:minorFont>
        <a:latin typeface="Adver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err="1" smtClean="0">
            <a:latin typeface="+mn-lt"/>
          </a:defRPr>
        </a:defPPr>
      </a:lstStyle>
    </a:txDef>
  </a:objectDefaults>
  <a:extraClrSchemeLst/>
  <a:extLst>
    <a:ext uri="{05A4C25C-085E-4340-85A3-A5531E510DB2}">
      <thm15:themeFamily xmlns:thm15="http://schemas.microsoft.com/office/thememl/2012/main" name="CIR-Vorlage 2b.pot [Kompatibilitätsmodus]" id="{93117F64-BCF9-4E94-939B-4D58D2CB1C6B}" vid="{FE4E75AE-D346-4C56-87F3-9FA9BB2968D4}"/>
    </a:ext>
  </a:extLst>
</a:theme>
</file>

<file path=ppt/theme/theme4.xml><?xml version="1.0" encoding="utf-8"?>
<a:theme xmlns:a="http://schemas.openxmlformats.org/drawingml/2006/main" name="DESIGN SAMMLUNG">
  <a:themeElements>
    <a:clrScheme name="CIR">
      <a:dk1>
        <a:srgbClr val="000000"/>
      </a:dk1>
      <a:lt1>
        <a:sysClr val="window" lastClr="FFFFFF"/>
      </a:lt1>
      <a:dk2>
        <a:srgbClr val="005FAC"/>
      </a:dk2>
      <a:lt2>
        <a:srgbClr val="86C2EB"/>
      </a:lt2>
      <a:accent1>
        <a:srgbClr val="005FAC"/>
      </a:accent1>
      <a:accent2>
        <a:srgbClr val="C21C4B"/>
      </a:accent2>
      <a:accent3>
        <a:srgbClr val="86C2EB"/>
      </a:accent3>
      <a:accent4>
        <a:srgbClr val="FDC512"/>
      </a:accent4>
      <a:accent5>
        <a:srgbClr val="E50050"/>
      </a:accent5>
      <a:accent6>
        <a:srgbClr val="49A22C"/>
      </a:accent6>
      <a:hlink>
        <a:srgbClr val="005FAC"/>
      </a:hlink>
      <a:folHlink>
        <a:srgbClr val="C21C4B"/>
      </a:folHlink>
    </a:clrScheme>
    <a:fontScheme name="CIR">
      <a:majorFont>
        <a:latin typeface="Advert"/>
        <a:ea typeface=""/>
        <a:cs typeface=""/>
      </a:majorFont>
      <a:minorFont>
        <a:latin typeface="Adver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dirty="0" smtClean="0">
            <a:latin typeface="Advert Light" pitchFamily="50" charset="0"/>
          </a:defRPr>
        </a:defPPr>
      </a:lstStyle>
    </a:txDef>
  </a:objectDefaults>
  <a:extraClrSchemeLst/>
  <a:extLst>
    <a:ext uri="{05A4C25C-085E-4340-85A3-A5531E510DB2}">
      <thm15:themeFamily xmlns:thm15="http://schemas.microsoft.com/office/thememl/2012/main" name="CIR-Vorlage 2b.pot [Kompatibilitätsmodus]" id="{93117F64-BCF9-4E94-939B-4D58D2CB1C6B}" vid="{FE4E75AE-D346-4C56-87F3-9FA9BB2968D4}"/>
    </a:ext>
  </a:extLst>
</a:theme>
</file>

<file path=ppt/theme/theme5.xml><?xml version="1.0" encoding="utf-8"?>
<a:theme xmlns:a="http://schemas.openxmlformats.org/drawingml/2006/main" name="LAYOUT UND TYPOSAMMLUNG">
  <a:themeElements>
    <a:clrScheme name="CIR">
      <a:dk1>
        <a:srgbClr val="000000"/>
      </a:dk1>
      <a:lt1>
        <a:sysClr val="window" lastClr="FFFFFF"/>
      </a:lt1>
      <a:dk2>
        <a:srgbClr val="005FAC"/>
      </a:dk2>
      <a:lt2>
        <a:srgbClr val="86C2EB"/>
      </a:lt2>
      <a:accent1>
        <a:srgbClr val="005FAC"/>
      </a:accent1>
      <a:accent2>
        <a:srgbClr val="C21C4B"/>
      </a:accent2>
      <a:accent3>
        <a:srgbClr val="86C2EB"/>
      </a:accent3>
      <a:accent4>
        <a:srgbClr val="FDC512"/>
      </a:accent4>
      <a:accent5>
        <a:srgbClr val="E50050"/>
      </a:accent5>
      <a:accent6>
        <a:srgbClr val="49A22C"/>
      </a:accent6>
      <a:hlink>
        <a:srgbClr val="005FAC"/>
      </a:hlink>
      <a:folHlink>
        <a:srgbClr val="C21C4B"/>
      </a:folHlink>
    </a:clrScheme>
    <a:fontScheme name="CIR">
      <a:majorFont>
        <a:latin typeface="Advert"/>
        <a:ea typeface=""/>
        <a:cs typeface=""/>
      </a:majorFont>
      <a:minorFont>
        <a:latin typeface="Adver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a:latin typeface="+mn-lt"/>
          </a:defRPr>
        </a:defPPr>
      </a:lstStyle>
    </a:txDef>
  </a:objectDefaults>
  <a:extraClrSchemeLst/>
  <a:extLst>
    <a:ext uri="{05A4C25C-085E-4340-85A3-A5531E510DB2}">
      <thm15:themeFamily xmlns:thm15="http://schemas.microsoft.com/office/thememl/2012/main" name="CIR-Vorlage 2b.pot [Kompatibilitätsmodus]" id="{93117F64-BCF9-4E94-939B-4D58D2CB1C6B}" vid="{FE4E75AE-D346-4C56-87F3-9FA9BB2968D4}"/>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2137</Words>
  <Application>Microsoft Office PowerPoint</Application>
  <PresentationFormat>Breitbild</PresentationFormat>
  <Paragraphs>381</Paragraphs>
  <Slides>36</Slides>
  <Notes>33</Notes>
  <HiddenSlides>0</HiddenSlides>
  <MMClips>0</MMClips>
  <ScaleCrop>false</ScaleCrop>
  <HeadingPairs>
    <vt:vector size="8" baseType="variant">
      <vt:variant>
        <vt:lpstr>Verwendete Schriftarten</vt:lpstr>
      </vt:variant>
      <vt:variant>
        <vt:i4>6</vt:i4>
      </vt:variant>
      <vt:variant>
        <vt:lpstr>Design</vt:lpstr>
      </vt:variant>
      <vt:variant>
        <vt:i4>5</vt:i4>
      </vt:variant>
      <vt:variant>
        <vt:lpstr>Eingebettete OLE-Server</vt:lpstr>
      </vt:variant>
      <vt:variant>
        <vt:i4>1</vt:i4>
      </vt:variant>
      <vt:variant>
        <vt:lpstr>Folientitel</vt:lpstr>
      </vt:variant>
      <vt:variant>
        <vt:i4>36</vt:i4>
      </vt:variant>
    </vt:vector>
  </HeadingPairs>
  <TitlesOfParts>
    <vt:vector size="48" baseType="lpstr">
      <vt:lpstr>Advert</vt:lpstr>
      <vt:lpstr>Advert Light</vt:lpstr>
      <vt:lpstr>Calibri Light</vt:lpstr>
      <vt:lpstr>Arial</vt:lpstr>
      <vt:lpstr>Courier New</vt:lpstr>
      <vt:lpstr>Calibri</vt:lpstr>
      <vt:lpstr>TITELFOLIEN</vt:lpstr>
      <vt:lpstr>INHALTSFOLIEN</vt:lpstr>
      <vt:lpstr>SCHLUSSFOLIEN</vt:lpstr>
      <vt:lpstr>DESIGN SAMMLUNG</vt:lpstr>
      <vt:lpstr>LAYOUT UND TYPOSAMMLUNG</vt:lpstr>
      <vt:lpstr>Image</vt:lpstr>
      <vt:lpstr>Von Fast Fashion zu Fair fashion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 Christliche Initiative Romero</dc:title>
  <dc:creator>dergrafischer</dc:creator>
  <cp:lastModifiedBy>Franziska Menge</cp:lastModifiedBy>
  <cp:revision>476</cp:revision>
  <dcterms:created xsi:type="dcterms:W3CDTF">2019-10-29T07:42:11Z</dcterms:created>
  <dcterms:modified xsi:type="dcterms:W3CDTF">2020-03-05T16:15:01Z</dcterms:modified>
</cp:coreProperties>
</file>